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75" r:id="rId3"/>
    <p:sldId id="260" r:id="rId4"/>
    <p:sldId id="261" r:id="rId5"/>
    <p:sldId id="278" r:id="rId6"/>
    <p:sldId id="263" r:id="rId7"/>
    <p:sldId id="264" r:id="rId8"/>
    <p:sldId id="265" r:id="rId9"/>
    <p:sldId id="267" r:id="rId10"/>
    <p:sldId id="282" r:id="rId11"/>
    <p:sldId id="283" r:id="rId12"/>
    <p:sldId id="284" r:id="rId13"/>
    <p:sldId id="269" r:id="rId14"/>
    <p:sldId id="286" r:id="rId15"/>
    <p:sldId id="280" r:id="rId16"/>
    <p:sldId id="270" r:id="rId17"/>
    <p:sldId id="285" r:id="rId18"/>
    <p:sldId id="288" r:id="rId19"/>
    <p:sldId id="289" r:id="rId20"/>
    <p:sldId id="290" r:id="rId21"/>
    <p:sldId id="287" r:id="rId22"/>
    <p:sldId id="272" r:id="rId23"/>
    <p:sldId id="273" r:id="rId24"/>
    <p:sldId id="281" r:id="rId25"/>
    <p:sldId id="27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E4BA"/>
    <a:srgbClr val="EEEFD9"/>
    <a:srgbClr val="72752F"/>
    <a:srgbClr val="DEE0B2"/>
    <a:srgbClr val="D4D79D"/>
    <a:srgbClr val="CDD0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19" autoAdjust="0"/>
    <p:restoredTop sz="95669" autoAdjust="0"/>
  </p:normalViewPr>
  <p:slideViewPr>
    <p:cSldViewPr snapToGrid="0">
      <p:cViewPr varScale="1">
        <p:scale>
          <a:sx n="96" d="100"/>
          <a:sy n="96" d="100"/>
        </p:scale>
        <p:origin x="5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BEFAAB-1DB1-4AD4-A6CC-E88F54EE5B8C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EBB1AEF0-4F3B-49F9-AFCA-3A381052DE5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A centralized farmland management system</a:t>
          </a:r>
          <a:endParaRPr lang="en-US"/>
        </a:p>
      </dgm:t>
    </dgm:pt>
    <dgm:pt modelId="{EFDB6CA0-6FA6-4C73-A821-B4E031A1BB4D}" type="parTrans" cxnId="{9FF84C71-48C9-45F9-BB32-339CCB903327}">
      <dgm:prSet/>
      <dgm:spPr/>
      <dgm:t>
        <a:bodyPr/>
        <a:lstStyle/>
        <a:p>
          <a:endParaRPr lang="en-US"/>
        </a:p>
      </dgm:t>
    </dgm:pt>
    <dgm:pt modelId="{ADE588B3-C1F9-4544-B6E8-15091DC9D472}" type="sibTrans" cxnId="{9FF84C71-48C9-45F9-BB32-339CCB90332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67878A4-A903-4CC3-8B32-4F2ACA705F9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Built-In Financial Tracking &amp; Reporting</a:t>
          </a:r>
          <a:endParaRPr lang="en-US"/>
        </a:p>
      </dgm:t>
    </dgm:pt>
    <dgm:pt modelId="{D292A058-8FDC-481C-8C20-8BEFA96C4025}" type="parTrans" cxnId="{5C4DD158-6964-4591-989C-104FD9173B54}">
      <dgm:prSet/>
      <dgm:spPr/>
      <dgm:t>
        <a:bodyPr/>
        <a:lstStyle/>
        <a:p>
          <a:endParaRPr lang="en-US"/>
        </a:p>
      </dgm:t>
    </dgm:pt>
    <dgm:pt modelId="{A86A6DC5-3571-4A9B-998F-2989CB159E31}" type="sibTrans" cxnId="{5C4DD158-6964-4591-989C-104FD9173B5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FA55BD7-6EB3-4D56-991E-288D3AD69D3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Offline Functionality</a:t>
          </a:r>
          <a:endParaRPr lang="en-US"/>
        </a:p>
      </dgm:t>
    </dgm:pt>
    <dgm:pt modelId="{5B68CEB3-B7AE-43D7-BD54-3C3CA3A11A4E}" type="parTrans" cxnId="{64A438E9-8149-41AC-A4A4-A5ED03D7E1C0}">
      <dgm:prSet/>
      <dgm:spPr/>
      <dgm:t>
        <a:bodyPr/>
        <a:lstStyle/>
        <a:p>
          <a:endParaRPr lang="en-US"/>
        </a:p>
      </dgm:t>
    </dgm:pt>
    <dgm:pt modelId="{9903B8F9-E1F2-4387-A86C-9333867BE586}" type="sibTrans" cxnId="{64A438E9-8149-41AC-A4A4-A5ED03D7E1C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69BF4AB-5C7F-4FB9-86D9-1DA14B53431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User-Friendly Interface</a:t>
          </a:r>
          <a:endParaRPr lang="en-US"/>
        </a:p>
      </dgm:t>
    </dgm:pt>
    <dgm:pt modelId="{0D4F590E-C981-4ED2-BEE2-18D7B7169044}" type="parTrans" cxnId="{345227C7-879B-4E51-B5AF-4EDF213B7527}">
      <dgm:prSet/>
      <dgm:spPr/>
      <dgm:t>
        <a:bodyPr/>
        <a:lstStyle/>
        <a:p>
          <a:endParaRPr lang="en-US"/>
        </a:p>
      </dgm:t>
    </dgm:pt>
    <dgm:pt modelId="{E1E83D89-88AC-47BE-9002-24C2B81CB449}" type="sibTrans" cxnId="{345227C7-879B-4E51-B5AF-4EDF213B752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D8274C0-7474-42DF-9320-B0A5C14BE15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Allows for Data Synchronization</a:t>
          </a:r>
          <a:endParaRPr lang="en-US"/>
        </a:p>
      </dgm:t>
    </dgm:pt>
    <dgm:pt modelId="{AE56689E-6293-496F-B19D-2E0572FD3201}" type="parTrans" cxnId="{F1A8F17D-A321-425E-8F35-6B9A0BF1BF95}">
      <dgm:prSet/>
      <dgm:spPr/>
      <dgm:t>
        <a:bodyPr/>
        <a:lstStyle/>
        <a:p>
          <a:endParaRPr lang="en-US"/>
        </a:p>
      </dgm:t>
    </dgm:pt>
    <dgm:pt modelId="{484201D9-1C09-4079-A222-104EA4007298}" type="sibTrans" cxnId="{F1A8F17D-A321-425E-8F35-6B9A0BF1BF9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5E540D7-840B-4ACB-9C84-820117FE31D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Facilitates Improved Decision-Making</a:t>
          </a:r>
          <a:endParaRPr lang="en-US"/>
        </a:p>
      </dgm:t>
    </dgm:pt>
    <dgm:pt modelId="{DDA76C79-A40D-4E1D-84BF-DED2BF7123C9}" type="parTrans" cxnId="{AF64F13E-69E9-4047-96F7-930EB83EF1C9}">
      <dgm:prSet/>
      <dgm:spPr/>
      <dgm:t>
        <a:bodyPr/>
        <a:lstStyle/>
        <a:p>
          <a:endParaRPr lang="en-US"/>
        </a:p>
      </dgm:t>
    </dgm:pt>
    <dgm:pt modelId="{4053E7FD-94AF-472C-983E-8BDD05F8D1A4}" type="sibTrans" cxnId="{AF64F13E-69E9-4047-96F7-930EB83EF1C9}">
      <dgm:prSet/>
      <dgm:spPr/>
      <dgm:t>
        <a:bodyPr/>
        <a:lstStyle/>
        <a:p>
          <a:endParaRPr lang="en-US"/>
        </a:p>
      </dgm:t>
    </dgm:pt>
    <dgm:pt modelId="{87F7C1AC-87C6-454F-B4C1-38E53F1C6841}" type="pres">
      <dgm:prSet presAssocID="{BBBEFAAB-1DB1-4AD4-A6CC-E88F54EE5B8C}" presName="root" presStyleCnt="0">
        <dgm:presLayoutVars>
          <dgm:dir/>
          <dgm:resizeHandles val="exact"/>
        </dgm:presLayoutVars>
      </dgm:prSet>
      <dgm:spPr/>
    </dgm:pt>
    <dgm:pt modelId="{6C800F44-4488-4E8D-9992-D969BE0285A7}" type="pres">
      <dgm:prSet presAssocID="{BBBEFAAB-1DB1-4AD4-A6CC-E88F54EE5B8C}" presName="container" presStyleCnt="0">
        <dgm:presLayoutVars>
          <dgm:dir/>
          <dgm:resizeHandles val="exact"/>
        </dgm:presLayoutVars>
      </dgm:prSet>
      <dgm:spPr/>
    </dgm:pt>
    <dgm:pt modelId="{88ADED9C-2C7F-47B2-B13A-D2234E6BB627}" type="pres">
      <dgm:prSet presAssocID="{EBB1AEF0-4F3B-49F9-AFCA-3A381052DE58}" presName="compNode" presStyleCnt="0"/>
      <dgm:spPr/>
    </dgm:pt>
    <dgm:pt modelId="{5242C70B-FE12-4D12-AED4-610CE0333CE6}" type="pres">
      <dgm:prSet presAssocID="{EBB1AEF0-4F3B-49F9-AFCA-3A381052DE58}" presName="iconBgRect" presStyleLbl="bgShp" presStyleIdx="0" presStyleCnt="6"/>
      <dgm:spPr/>
    </dgm:pt>
    <dgm:pt modelId="{F14797B5-9A2D-4AC9-8750-33205FA25408}" type="pres">
      <dgm:prSet presAssocID="{EBB1AEF0-4F3B-49F9-AFCA-3A381052DE5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n"/>
        </a:ext>
      </dgm:extLst>
    </dgm:pt>
    <dgm:pt modelId="{28920A43-38D6-4D86-8D47-14650305BD78}" type="pres">
      <dgm:prSet presAssocID="{EBB1AEF0-4F3B-49F9-AFCA-3A381052DE58}" presName="spaceRect" presStyleCnt="0"/>
      <dgm:spPr/>
    </dgm:pt>
    <dgm:pt modelId="{F1EF738A-BFE8-4950-AC74-D1DA7CF9A3A2}" type="pres">
      <dgm:prSet presAssocID="{EBB1AEF0-4F3B-49F9-AFCA-3A381052DE58}" presName="textRect" presStyleLbl="revTx" presStyleIdx="0" presStyleCnt="6">
        <dgm:presLayoutVars>
          <dgm:chMax val="1"/>
          <dgm:chPref val="1"/>
        </dgm:presLayoutVars>
      </dgm:prSet>
      <dgm:spPr/>
    </dgm:pt>
    <dgm:pt modelId="{D22C2276-C877-4726-A469-D8E6CD7E665B}" type="pres">
      <dgm:prSet presAssocID="{ADE588B3-C1F9-4544-B6E8-15091DC9D472}" presName="sibTrans" presStyleLbl="sibTrans2D1" presStyleIdx="0" presStyleCnt="0"/>
      <dgm:spPr/>
    </dgm:pt>
    <dgm:pt modelId="{A6FF22D0-975E-4C41-B34A-5D50EDA85F26}" type="pres">
      <dgm:prSet presAssocID="{C67878A4-A903-4CC3-8B32-4F2ACA705F97}" presName="compNode" presStyleCnt="0"/>
      <dgm:spPr/>
    </dgm:pt>
    <dgm:pt modelId="{892DB762-5E33-43EF-B5BF-655A29AEF246}" type="pres">
      <dgm:prSet presAssocID="{C67878A4-A903-4CC3-8B32-4F2ACA705F97}" presName="iconBgRect" presStyleLbl="bgShp" presStyleIdx="1" presStyleCnt="6"/>
      <dgm:spPr/>
    </dgm:pt>
    <dgm:pt modelId="{610EAF71-D8BC-40AD-A26A-C281E5C6F49A}" type="pres">
      <dgm:prSet presAssocID="{C67878A4-A903-4CC3-8B32-4F2ACA705F9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4C6F264F-FBC0-4C70-BB7C-1DCB883BC2BF}" type="pres">
      <dgm:prSet presAssocID="{C67878A4-A903-4CC3-8B32-4F2ACA705F97}" presName="spaceRect" presStyleCnt="0"/>
      <dgm:spPr/>
    </dgm:pt>
    <dgm:pt modelId="{BB698934-6F37-49A8-B02D-57CA368A9A9D}" type="pres">
      <dgm:prSet presAssocID="{C67878A4-A903-4CC3-8B32-4F2ACA705F97}" presName="textRect" presStyleLbl="revTx" presStyleIdx="1" presStyleCnt="6">
        <dgm:presLayoutVars>
          <dgm:chMax val="1"/>
          <dgm:chPref val="1"/>
        </dgm:presLayoutVars>
      </dgm:prSet>
      <dgm:spPr/>
    </dgm:pt>
    <dgm:pt modelId="{B50C9E16-EEA5-438F-8D0D-965A592421CB}" type="pres">
      <dgm:prSet presAssocID="{A86A6DC5-3571-4A9B-998F-2989CB159E31}" presName="sibTrans" presStyleLbl="sibTrans2D1" presStyleIdx="0" presStyleCnt="0"/>
      <dgm:spPr/>
    </dgm:pt>
    <dgm:pt modelId="{3C9CE90C-CEA9-4CD2-8306-39F7737FD682}" type="pres">
      <dgm:prSet presAssocID="{3FA55BD7-6EB3-4D56-991E-288D3AD69D31}" presName="compNode" presStyleCnt="0"/>
      <dgm:spPr/>
    </dgm:pt>
    <dgm:pt modelId="{89DF0708-8CEF-4264-8D45-E23D77F9DC14}" type="pres">
      <dgm:prSet presAssocID="{3FA55BD7-6EB3-4D56-991E-288D3AD69D31}" presName="iconBgRect" presStyleLbl="bgShp" presStyleIdx="2" presStyleCnt="6"/>
      <dgm:spPr/>
    </dgm:pt>
    <dgm:pt modelId="{E0AD484F-3CA7-4AC0-A3F1-E8630619A54B}" type="pres">
      <dgm:prSet presAssocID="{3FA55BD7-6EB3-4D56-991E-288D3AD69D3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2B2C7D4-7547-49F6-B0F8-4D68262A2C08}" type="pres">
      <dgm:prSet presAssocID="{3FA55BD7-6EB3-4D56-991E-288D3AD69D31}" presName="spaceRect" presStyleCnt="0"/>
      <dgm:spPr/>
    </dgm:pt>
    <dgm:pt modelId="{C389A0D9-A75A-403E-BA53-49EE7F965C43}" type="pres">
      <dgm:prSet presAssocID="{3FA55BD7-6EB3-4D56-991E-288D3AD69D31}" presName="textRect" presStyleLbl="revTx" presStyleIdx="2" presStyleCnt="6">
        <dgm:presLayoutVars>
          <dgm:chMax val="1"/>
          <dgm:chPref val="1"/>
        </dgm:presLayoutVars>
      </dgm:prSet>
      <dgm:spPr/>
    </dgm:pt>
    <dgm:pt modelId="{75C5E8EB-0EB6-4698-83F8-32753B244914}" type="pres">
      <dgm:prSet presAssocID="{9903B8F9-E1F2-4387-A86C-9333867BE586}" presName="sibTrans" presStyleLbl="sibTrans2D1" presStyleIdx="0" presStyleCnt="0"/>
      <dgm:spPr/>
    </dgm:pt>
    <dgm:pt modelId="{AA7F9601-F990-4BB6-B06B-7D5F2BD815B0}" type="pres">
      <dgm:prSet presAssocID="{269BF4AB-5C7F-4FB9-86D9-1DA14B534318}" presName="compNode" presStyleCnt="0"/>
      <dgm:spPr/>
    </dgm:pt>
    <dgm:pt modelId="{6D04A637-75BB-453F-B548-0853A35E76B0}" type="pres">
      <dgm:prSet presAssocID="{269BF4AB-5C7F-4FB9-86D9-1DA14B534318}" presName="iconBgRect" presStyleLbl="bgShp" presStyleIdx="3" presStyleCnt="6"/>
      <dgm:spPr/>
    </dgm:pt>
    <dgm:pt modelId="{0000D5A1-F0EE-4EE4-B86E-3072DBBB485A}" type="pres">
      <dgm:prSet presAssocID="{269BF4AB-5C7F-4FB9-86D9-1DA14B534318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927FB674-FD7A-401F-8F72-AE818C9AA197}" type="pres">
      <dgm:prSet presAssocID="{269BF4AB-5C7F-4FB9-86D9-1DA14B534318}" presName="spaceRect" presStyleCnt="0"/>
      <dgm:spPr/>
    </dgm:pt>
    <dgm:pt modelId="{809EE814-F36F-45B0-BC5B-7A4EC74A673B}" type="pres">
      <dgm:prSet presAssocID="{269BF4AB-5C7F-4FB9-86D9-1DA14B534318}" presName="textRect" presStyleLbl="revTx" presStyleIdx="3" presStyleCnt="6">
        <dgm:presLayoutVars>
          <dgm:chMax val="1"/>
          <dgm:chPref val="1"/>
        </dgm:presLayoutVars>
      </dgm:prSet>
      <dgm:spPr/>
    </dgm:pt>
    <dgm:pt modelId="{B6D582E2-DCF3-46BD-AAA9-2F0BF6762F93}" type="pres">
      <dgm:prSet presAssocID="{E1E83D89-88AC-47BE-9002-24C2B81CB449}" presName="sibTrans" presStyleLbl="sibTrans2D1" presStyleIdx="0" presStyleCnt="0"/>
      <dgm:spPr/>
    </dgm:pt>
    <dgm:pt modelId="{BCF1A21B-3260-4985-93AD-517AB677025D}" type="pres">
      <dgm:prSet presAssocID="{3D8274C0-7474-42DF-9320-B0A5C14BE15E}" presName="compNode" presStyleCnt="0"/>
      <dgm:spPr/>
    </dgm:pt>
    <dgm:pt modelId="{99A2E777-02C7-4609-BF35-953A32E7F644}" type="pres">
      <dgm:prSet presAssocID="{3D8274C0-7474-42DF-9320-B0A5C14BE15E}" presName="iconBgRect" presStyleLbl="bgShp" presStyleIdx="4" presStyleCnt="6"/>
      <dgm:spPr/>
    </dgm:pt>
    <dgm:pt modelId="{7A460110-AF01-48B0-BF88-91C088539A47}" type="pres">
      <dgm:prSet presAssocID="{3D8274C0-7474-42DF-9320-B0A5C14BE15E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C4BA881-5AE3-454A-AA61-140D9E438DF3}" type="pres">
      <dgm:prSet presAssocID="{3D8274C0-7474-42DF-9320-B0A5C14BE15E}" presName="spaceRect" presStyleCnt="0"/>
      <dgm:spPr/>
    </dgm:pt>
    <dgm:pt modelId="{D96B5733-D62A-43EF-BFAC-EAD0CA90FD05}" type="pres">
      <dgm:prSet presAssocID="{3D8274C0-7474-42DF-9320-B0A5C14BE15E}" presName="textRect" presStyleLbl="revTx" presStyleIdx="4" presStyleCnt="6">
        <dgm:presLayoutVars>
          <dgm:chMax val="1"/>
          <dgm:chPref val="1"/>
        </dgm:presLayoutVars>
      </dgm:prSet>
      <dgm:spPr/>
    </dgm:pt>
    <dgm:pt modelId="{9CA53577-F898-4337-BB2D-B7FE679547A5}" type="pres">
      <dgm:prSet presAssocID="{484201D9-1C09-4079-A222-104EA4007298}" presName="sibTrans" presStyleLbl="sibTrans2D1" presStyleIdx="0" presStyleCnt="0"/>
      <dgm:spPr/>
    </dgm:pt>
    <dgm:pt modelId="{4434152A-7B41-461A-9507-E557A00AEB74}" type="pres">
      <dgm:prSet presAssocID="{25E540D7-840B-4ACB-9C84-820117FE31D8}" presName="compNode" presStyleCnt="0"/>
      <dgm:spPr/>
    </dgm:pt>
    <dgm:pt modelId="{EAFFF961-7DAE-45D2-AF5A-B82B9F82F2C9}" type="pres">
      <dgm:prSet presAssocID="{25E540D7-840B-4ACB-9C84-820117FE31D8}" presName="iconBgRect" presStyleLbl="bgShp" presStyleIdx="5" presStyleCnt="6"/>
      <dgm:spPr/>
    </dgm:pt>
    <dgm:pt modelId="{E379BB78-FF7A-4B40-B002-2649A7F6C597}" type="pres">
      <dgm:prSet presAssocID="{25E540D7-840B-4ACB-9C84-820117FE31D8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B1583DDA-55BD-4AB6-AC5A-8E87ECB7F26D}" type="pres">
      <dgm:prSet presAssocID="{25E540D7-840B-4ACB-9C84-820117FE31D8}" presName="spaceRect" presStyleCnt="0"/>
      <dgm:spPr/>
    </dgm:pt>
    <dgm:pt modelId="{F66E19BC-9B9E-40D8-9FDF-C16D00BF36E5}" type="pres">
      <dgm:prSet presAssocID="{25E540D7-840B-4ACB-9C84-820117FE31D8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57692902-E6FB-41CF-BF8C-9D14EB1F8879}" type="presOf" srcId="{3D8274C0-7474-42DF-9320-B0A5C14BE15E}" destId="{D96B5733-D62A-43EF-BFAC-EAD0CA90FD05}" srcOrd="0" destOrd="0" presId="urn:microsoft.com/office/officeart/2018/2/layout/IconCircleList"/>
    <dgm:cxn modelId="{02AC3E0C-C942-44D3-BBD8-86B8902FCEBB}" type="presOf" srcId="{C67878A4-A903-4CC3-8B32-4F2ACA705F97}" destId="{BB698934-6F37-49A8-B02D-57CA368A9A9D}" srcOrd="0" destOrd="0" presId="urn:microsoft.com/office/officeart/2018/2/layout/IconCircleList"/>
    <dgm:cxn modelId="{9718742F-ABEE-44BE-8541-245BAA3E9908}" type="presOf" srcId="{25E540D7-840B-4ACB-9C84-820117FE31D8}" destId="{F66E19BC-9B9E-40D8-9FDF-C16D00BF36E5}" srcOrd="0" destOrd="0" presId="urn:microsoft.com/office/officeart/2018/2/layout/IconCircleList"/>
    <dgm:cxn modelId="{AF64F13E-69E9-4047-96F7-930EB83EF1C9}" srcId="{BBBEFAAB-1DB1-4AD4-A6CC-E88F54EE5B8C}" destId="{25E540D7-840B-4ACB-9C84-820117FE31D8}" srcOrd="5" destOrd="0" parTransId="{DDA76C79-A40D-4E1D-84BF-DED2BF7123C9}" sibTransId="{4053E7FD-94AF-472C-983E-8BDD05F8D1A4}"/>
    <dgm:cxn modelId="{29E8925E-6071-4933-9E71-FFC0CA6ED6BF}" type="presOf" srcId="{269BF4AB-5C7F-4FB9-86D9-1DA14B534318}" destId="{809EE814-F36F-45B0-BC5B-7A4EC74A673B}" srcOrd="0" destOrd="0" presId="urn:microsoft.com/office/officeart/2018/2/layout/IconCircleList"/>
    <dgm:cxn modelId="{D8BA475F-E38E-45F5-BDD9-2296043F5CC6}" type="presOf" srcId="{484201D9-1C09-4079-A222-104EA4007298}" destId="{9CA53577-F898-4337-BB2D-B7FE679547A5}" srcOrd="0" destOrd="0" presId="urn:microsoft.com/office/officeart/2018/2/layout/IconCircleList"/>
    <dgm:cxn modelId="{9FF84C71-48C9-45F9-BB32-339CCB903327}" srcId="{BBBEFAAB-1DB1-4AD4-A6CC-E88F54EE5B8C}" destId="{EBB1AEF0-4F3B-49F9-AFCA-3A381052DE58}" srcOrd="0" destOrd="0" parTransId="{EFDB6CA0-6FA6-4C73-A821-B4E031A1BB4D}" sibTransId="{ADE588B3-C1F9-4544-B6E8-15091DC9D472}"/>
    <dgm:cxn modelId="{E94E6477-5441-4D06-8899-99AE28BC0A62}" type="presOf" srcId="{3FA55BD7-6EB3-4D56-991E-288D3AD69D31}" destId="{C389A0D9-A75A-403E-BA53-49EE7F965C43}" srcOrd="0" destOrd="0" presId="urn:microsoft.com/office/officeart/2018/2/layout/IconCircleList"/>
    <dgm:cxn modelId="{5C4DD158-6964-4591-989C-104FD9173B54}" srcId="{BBBEFAAB-1DB1-4AD4-A6CC-E88F54EE5B8C}" destId="{C67878A4-A903-4CC3-8B32-4F2ACA705F97}" srcOrd="1" destOrd="0" parTransId="{D292A058-8FDC-481C-8C20-8BEFA96C4025}" sibTransId="{A86A6DC5-3571-4A9B-998F-2989CB159E31}"/>
    <dgm:cxn modelId="{3DD10A59-7CC3-4427-93BB-74F9FE567B12}" type="presOf" srcId="{ADE588B3-C1F9-4544-B6E8-15091DC9D472}" destId="{D22C2276-C877-4726-A469-D8E6CD7E665B}" srcOrd="0" destOrd="0" presId="urn:microsoft.com/office/officeart/2018/2/layout/IconCircleList"/>
    <dgm:cxn modelId="{40ED1279-FF47-431C-887B-080EEE67FDA0}" type="presOf" srcId="{EBB1AEF0-4F3B-49F9-AFCA-3A381052DE58}" destId="{F1EF738A-BFE8-4950-AC74-D1DA7CF9A3A2}" srcOrd="0" destOrd="0" presId="urn:microsoft.com/office/officeart/2018/2/layout/IconCircleList"/>
    <dgm:cxn modelId="{F1A8F17D-A321-425E-8F35-6B9A0BF1BF95}" srcId="{BBBEFAAB-1DB1-4AD4-A6CC-E88F54EE5B8C}" destId="{3D8274C0-7474-42DF-9320-B0A5C14BE15E}" srcOrd="4" destOrd="0" parTransId="{AE56689E-6293-496F-B19D-2E0572FD3201}" sibTransId="{484201D9-1C09-4079-A222-104EA4007298}"/>
    <dgm:cxn modelId="{CF9C158A-AFBD-4573-8440-772EFEC6A7B7}" type="presOf" srcId="{9903B8F9-E1F2-4387-A86C-9333867BE586}" destId="{75C5E8EB-0EB6-4698-83F8-32753B244914}" srcOrd="0" destOrd="0" presId="urn:microsoft.com/office/officeart/2018/2/layout/IconCircleList"/>
    <dgm:cxn modelId="{D81494A5-CD9B-4798-B384-AAA64531FD6B}" type="presOf" srcId="{A86A6DC5-3571-4A9B-998F-2989CB159E31}" destId="{B50C9E16-EEA5-438F-8D0D-965A592421CB}" srcOrd="0" destOrd="0" presId="urn:microsoft.com/office/officeart/2018/2/layout/IconCircleList"/>
    <dgm:cxn modelId="{345227C7-879B-4E51-B5AF-4EDF213B7527}" srcId="{BBBEFAAB-1DB1-4AD4-A6CC-E88F54EE5B8C}" destId="{269BF4AB-5C7F-4FB9-86D9-1DA14B534318}" srcOrd="3" destOrd="0" parTransId="{0D4F590E-C981-4ED2-BEE2-18D7B7169044}" sibTransId="{E1E83D89-88AC-47BE-9002-24C2B81CB449}"/>
    <dgm:cxn modelId="{64A438E9-8149-41AC-A4A4-A5ED03D7E1C0}" srcId="{BBBEFAAB-1DB1-4AD4-A6CC-E88F54EE5B8C}" destId="{3FA55BD7-6EB3-4D56-991E-288D3AD69D31}" srcOrd="2" destOrd="0" parTransId="{5B68CEB3-B7AE-43D7-BD54-3C3CA3A11A4E}" sibTransId="{9903B8F9-E1F2-4387-A86C-9333867BE586}"/>
    <dgm:cxn modelId="{4E9024F4-3098-4B6E-A0BF-A87305252195}" type="presOf" srcId="{BBBEFAAB-1DB1-4AD4-A6CC-E88F54EE5B8C}" destId="{87F7C1AC-87C6-454F-B4C1-38E53F1C6841}" srcOrd="0" destOrd="0" presId="urn:microsoft.com/office/officeart/2018/2/layout/IconCircleList"/>
    <dgm:cxn modelId="{47D53AFA-5C76-4D03-A85B-0BC65EF38137}" type="presOf" srcId="{E1E83D89-88AC-47BE-9002-24C2B81CB449}" destId="{B6D582E2-DCF3-46BD-AAA9-2F0BF6762F93}" srcOrd="0" destOrd="0" presId="urn:microsoft.com/office/officeart/2018/2/layout/IconCircleList"/>
    <dgm:cxn modelId="{E1585AE0-753D-45A7-B0F8-398F78EEC4CB}" type="presParOf" srcId="{87F7C1AC-87C6-454F-B4C1-38E53F1C6841}" destId="{6C800F44-4488-4E8D-9992-D969BE0285A7}" srcOrd="0" destOrd="0" presId="urn:microsoft.com/office/officeart/2018/2/layout/IconCircleList"/>
    <dgm:cxn modelId="{772D7D88-7CEF-4D10-B8FC-BA72E9C8285B}" type="presParOf" srcId="{6C800F44-4488-4E8D-9992-D969BE0285A7}" destId="{88ADED9C-2C7F-47B2-B13A-D2234E6BB627}" srcOrd="0" destOrd="0" presId="urn:microsoft.com/office/officeart/2018/2/layout/IconCircleList"/>
    <dgm:cxn modelId="{86EABD97-C1EC-4FE1-BD92-A8D733F72FF2}" type="presParOf" srcId="{88ADED9C-2C7F-47B2-B13A-D2234E6BB627}" destId="{5242C70B-FE12-4D12-AED4-610CE0333CE6}" srcOrd="0" destOrd="0" presId="urn:microsoft.com/office/officeart/2018/2/layout/IconCircleList"/>
    <dgm:cxn modelId="{281847A2-0833-4F51-8627-BF56AD7E8447}" type="presParOf" srcId="{88ADED9C-2C7F-47B2-B13A-D2234E6BB627}" destId="{F14797B5-9A2D-4AC9-8750-33205FA25408}" srcOrd="1" destOrd="0" presId="urn:microsoft.com/office/officeart/2018/2/layout/IconCircleList"/>
    <dgm:cxn modelId="{9100B016-1F8E-4029-B9B4-E4B467FCC84A}" type="presParOf" srcId="{88ADED9C-2C7F-47B2-B13A-D2234E6BB627}" destId="{28920A43-38D6-4D86-8D47-14650305BD78}" srcOrd="2" destOrd="0" presId="urn:microsoft.com/office/officeart/2018/2/layout/IconCircleList"/>
    <dgm:cxn modelId="{9B92F204-FCFA-452E-ACF3-FD8170E89AB3}" type="presParOf" srcId="{88ADED9C-2C7F-47B2-B13A-D2234E6BB627}" destId="{F1EF738A-BFE8-4950-AC74-D1DA7CF9A3A2}" srcOrd="3" destOrd="0" presId="urn:microsoft.com/office/officeart/2018/2/layout/IconCircleList"/>
    <dgm:cxn modelId="{FB112110-6218-48F4-AD64-071D7DD51E9E}" type="presParOf" srcId="{6C800F44-4488-4E8D-9992-D969BE0285A7}" destId="{D22C2276-C877-4726-A469-D8E6CD7E665B}" srcOrd="1" destOrd="0" presId="urn:microsoft.com/office/officeart/2018/2/layout/IconCircleList"/>
    <dgm:cxn modelId="{FA119BCA-07D4-4D11-95FA-FC797B741C37}" type="presParOf" srcId="{6C800F44-4488-4E8D-9992-D969BE0285A7}" destId="{A6FF22D0-975E-4C41-B34A-5D50EDA85F26}" srcOrd="2" destOrd="0" presId="urn:microsoft.com/office/officeart/2018/2/layout/IconCircleList"/>
    <dgm:cxn modelId="{A597F1CB-D3DD-4995-AC4A-E9030A817161}" type="presParOf" srcId="{A6FF22D0-975E-4C41-B34A-5D50EDA85F26}" destId="{892DB762-5E33-43EF-B5BF-655A29AEF246}" srcOrd="0" destOrd="0" presId="urn:microsoft.com/office/officeart/2018/2/layout/IconCircleList"/>
    <dgm:cxn modelId="{CEE171FC-AE73-4C65-84F8-BF23EB03FEDC}" type="presParOf" srcId="{A6FF22D0-975E-4C41-B34A-5D50EDA85F26}" destId="{610EAF71-D8BC-40AD-A26A-C281E5C6F49A}" srcOrd="1" destOrd="0" presId="urn:microsoft.com/office/officeart/2018/2/layout/IconCircleList"/>
    <dgm:cxn modelId="{AE6DD71F-8B1B-4657-A5D4-38C6AF55E0E7}" type="presParOf" srcId="{A6FF22D0-975E-4C41-B34A-5D50EDA85F26}" destId="{4C6F264F-FBC0-4C70-BB7C-1DCB883BC2BF}" srcOrd="2" destOrd="0" presId="urn:microsoft.com/office/officeart/2018/2/layout/IconCircleList"/>
    <dgm:cxn modelId="{4C3EC66A-2C22-4F7B-8EC7-F922CE5364EB}" type="presParOf" srcId="{A6FF22D0-975E-4C41-B34A-5D50EDA85F26}" destId="{BB698934-6F37-49A8-B02D-57CA368A9A9D}" srcOrd="3" destOrd="0" presId="urn:microsoft.com/office/officeart/2018/2/layout/IconCircleList"/>
    <dgm:cxn modelId="{CEDAD376-FC41-4C9A-AA1F-70E8EBE3411E}" type="presParOf" srcId="{6C800F44-4488-4E8D-9992-D969BE0285A7}" destId="{B50C9E16-EEA5-438F-8D0D-965A592421CB}" srcOrd="3" destOrd="0" presId="urn:microsoft.com/office/officeart/2018/2/layout/IconCircleList"/>
    <dgm:cxn modelId="{284E46ED-78A6-47A8-B3FA-867CFEF3DEDB}" type="presParOf" srcId="{6C800F44-4488-4E8D-9992-D969BE0285A7}" destId="{3C9CE90C-CEA9-4CD2-8306-39F7737FD682}" srcOrd="4" destOrd="0" presId="urn:microsoft.com/office/officeart/2018/2/layout/IconCircleList"/>
    <dgm:cxn modelId="{5152F1E0-5544-4FBC-8FB1-B6643D2C2AB0}" type="presParOf" srcId="{3C9CE90C-CEA9-4CD2-8306-39F7737FD682}" destId="{89DF0708-8CEF-4264-8D45-E23D77F9DC14}" srcOrd="0" destOrd="0" presId="urn:microsoft.com/office/officeart/2018/2/layout/IconCircleList"/>
    <dgm:cxn modelId="{FA8649C6-F00B-4EDF-B4F6-8403C13F109F}" type="presParOf" srcId="{3C9CE90C-CEA9-4CD2-8306-39F7737FD682}" destId="{E0AD484F-3CA7-4AC0-A3F1-E8630619A54B}" srcOrd="1" destOrd="0" presId="urn:microsoft.com/office/officeart/2018/2/layout/IconCircleList"/>
    <dgm:cxn modelId="{F066EF42-D02F-4C92-83DE-E4128ADC8D0D}" type="presParOf" srcId="{3C9CE90C-CEA9-4CD2-8306-39F7737FD682}" destId="{52B2C7D4-7547-49F6-B0F8-4D68262A2C08}" srcOrd="2" destOrd="0" presId="urn:microsoft.com/office/officeart/2018/2/layout/IconCircleList"/>
    <dgm:cxn modelId="{689CE641-1576-4907-BDCF-197327CFD03D}" type="presParOf" srcId="{3C9CE90C-CEA9-4CD2-8306-39F7737FD682}" destId="{C389A0D9-A75A-403E-BA53-49EE7F965C43}" srcOrd="3" destOrd="0" presId="urn:microsoft.com/office/officeart/2018/2/layout/IconCircleList"/>
    <dgm:cxn modelId="{5DD64639-EAA5-4B66-A136-A24CFA4D5703}" type="presParOf" srcId="{6C800F44-4488-4E8D-9992-D969BE0285A7}" destId="{75C5E8EB-0EB6-4698-83F8-32753B244914}" srcOrd="5" destOrd="0" presId="urn:microsoft.com/office/officeart/2018/2/layout/IconCircleList"/>
    <dgm:cxn modelId="{677935AA-3B1F-4AAB-9613-2427E3B61F33}" type="presParOf" srcId="{6C800F44-4488-4E8D-9992-D969BE0285A7}" destId="{AA7F9601-F990-4BB6-B06B-7D5F2BD815B0}" srcOrd="6" destOrd="0" presId="urn:microsoft.com/office/officeart/2018/2/layout/IconCircleList"/>
    <dgm:cxn modelId="{C1928658-07BC-4343-BE17-EF64F23B4B8E}" type="presParOf" srcId="{AA7F9601-F990-4BB6-B06B-7D5F2BD815B0}" destId="{6D04A637-75BB-453F-B548-0853A35E76B0}" srcOrd="0" destOrd="0" presId="urn:microsoft.com/office/officeart/2018/2/layout/IconCircleList"/>
    <dgm:cxn modelId="{1BFD57B2-DF4F-4F56-9808-63A186586901}" type="presParOf" srcId="{AA7F9601-F990-4BB6-B06B-7D5F2BD815B0}" destId="{0000D5A1-F0EE-4EE4-B86E-3072DBBB485A}" srcOrd="1" destOrd="0" presId="urn:microsoft.com/office/officeart/2018/2/layout/IconCircleList"/>
    <dgm:cxn modelId="{718C138B-6F9C-4F66-A5EA-5B6FBC012405}" type="presParOf" srcId="{AA7F9601-F990-4BB6-B06B-7D5F2BD815B0}" destId="{927FB674-FD7A-401F-8F72-AE818C9AA197}" srcOrd="2" destOrd="0" presId="urn:microsoft.com/office/officeart/2018/2/layout/IconCircleList"/>
    <dgm:cxn modelId="{D13226F7-EF87-4E0E-9E70-CB4FAB05164C}" type="presParOf" srcId="{AA7F9601-F990-4BB6-B06B-7D5F2BD815B0}" destId="{809EE814-F36F-45B0-BC5B-7A4EC74A673B}" srcOrd="3" destOrd="0" presId="urn:microsoft.com/office/officeart/2018/2/layout/IconCircleList"/>
    <dgm:cxn modelId="{C5A8026A-5B7A-4D9E-8795-7CB1A4448EEA}" type="presParOf" srcId="{6C800F44-4488-4E8D-9992-D969BE0285A7}" destId="{B6D582E2-DCF3-46BD-AAA9-2F0BF6762F93}" srcOrd="7" destOrd="0" presId="urn:microsoft.com/office/officeart/2018/2/layout/IconCircleList"/>
    <dgm:cxn modelId="{A86E2663-4383-4B56-A87A-4131AD5BE9E2}" type="presParOf" srcId="{6C800F44-4488-4E8D-9992-D969BE0285A7}" destId="{BCF1A21B-3260-4985-93AD-517AB677025D}" srcOrd="8" destOrd="0" presId="urn:microsoft.com/office/officeart/2018/2/layout/IconCircleList"/>
    <dgm:cxn modelId="{D2DA6F2E-D2A1-4B83-A64D-BF1058B8617C}" type="presParOf" srcId="{BCF1A21B-3260-4985-93AD-517AB677025D}" destId="{99A2E777-02C7-4609-BF35-953A32E7F644}" srcOrd="0" destOrd="0" presId="urn:microsoft.com/office/officeart/2018/2/layout/IconCircleList"/>
    <dgm:cxn modelId="{CC5756B8-F89C-44DB-8448-C995B1968B01}" type="presParOf" srcId="{BCF1A21B-3260-4985-93AD-517AB677025D}" destId="{7A460110-AF01-48B0-BF88-91C088539A47}" srcOrd="1" destOrd="0" presId="urn:microsoft.com/office/officeart/2018/2/layout/IconCircleList"/>
    <dgm:cxn modelId="{D04E13AC-4C26-4530-9B6D-E3C1587145FD}" type="presParOf" srcId="{BCF1A21B-3260-4985-93AD-517AB677025D}" destId="{BC4BA881-5AE3-454A-AA61-140D9E438DF3}" srcOrd="2" destOrd="0" presId="urn:microsoft.com/office/officeart/2018/2/layout/IconCircleList"/>
    <dgm:cxn modelId="{35317072-8E92-43CB-B9BC-04DCEBA067A4}" type="presParOf" srcId="{BCF1A21B-3260-4985-93AD-517AB677025D}" destId="{D96B5733-D62A-43EF-BFAC-EAD0CA90FD05}" srcOrd="3" destOrd="0" presId="urn:microsoft.com/office/officeart/2018/2/layout/IconCircleList"/>
    <dgm:cxn modelId="{B63FDDAE-CF44-4AA5-B461-F3E3DE1AF880}" type="presParOf" srcId="{6C800F44-4488-4E8D-9992-D969BE0285A7}" destId="{9CA53577-F898-4337-BB2D-B7FE679547A5}" srcOrd="9" destOrd="0" presId="urn:microsoft.com/office/officeart/2018/2/layout/IconCircleList"/>
    <dgm:cxn modelId="{3E792B4F-847A-4821-AB4F-2A910106F759}" type="presParOf" srcId="{6C800F44-4488-4E8D-9992-D969BE0285A7}" destId="{4434152A-7B41-461A-9507-E557A00AEB74}" srcOrd="10" destOrd="0" presId="urn:microsoft.com/office/officeart/2018/2/layout/IconCircleList"/>
    <dgm:cxn modelId="{DB1EB5A4-D26A-4E25-A555-5FA74E23DA64}" type="presParOf" srcId="{4434152A-7B41-461A-9507-E557A00AEB74}" destId="{EAFFF961-7DAE-45D2-AF5A-B82B9F82F2C9}" srcOrd="0" destOrd="0" presId="urn:microsoft.com/office/officeart/2018/2/layout/IconCircleList"/>
    <dgm:cxn modelId="{EE24578A-4477-4A4A-9565-87D0142E123E}" type="presParOf" srcId="{4434152A-7B41-461A-9507-E557A00AEB74}" destId="{E379BB78-FF7A-4B40-B002-2649A7F6C597}" srcOrd="1" destOrd="0" presId="urn:microsoft.com/office/officeart/2018/2/layout/IconCircleList"/>
    <dgm:cxn modelId="{693EFB64-3EB6-4DD0-8B22-F42962E5A0BE}" type="presParOf" srcId="{4434152A-7B41-461A-9507-E557A00AEB74}" destId="{B1583DDA-55BD-4AB6-AC5A-8E87ECB7F26D}" srcOrd="2" destOrd="0" presId="urn:microsoft.com/office/officeart/2018/2/layout/IconCircleList"/>
    <dgm:cxn modelId="{93B79C30-08F5-44D4-BC9E-9E23B993BE16}" type="presParOf" srcId="{4434152A-7B41-461A-9507-E557A00AEB74}" destId="{F66E19BC-9B9E-40D8-9FDF-C16D00BF36E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D7A21A-13CE-486D-B6D9-291DB86DAE2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C53581E8-9AA7-4A9C-910E-87F57918A4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Main IDE: Visual Studio Code</a:t>
          </a:r>
        </a:p>
      </dgm:t>
    </dgm:pt>
    <dgm:pt modelId="{444C4C88-AE31-4B43-9836-6BD23930B29E}" type="parTrans" cxnId="{772552AA-0E76-423E-B891-F5D95151A524}">
      <dgm:prSet/>
      <dgm:spPr/>
      <dgm:t>
        <a:bodyPr/>
        <a:lstStyle/>
        <a:p>
          <a:endParaRPr lang="en-US"/>
        </a:p>
      </dgm:t>
    </dgm:pt>
    <dgm:pt modelId="{1759A405-6833-4F2F-A08D-A515A3186405}" type="sibTrans" cxnId="{772552AA-0E76-423E-B891-F5D95151A524}">
      <dgm:prSet/>
      <dgm:spPr/>
      <dgm:t>
        <a:bodyPr/>
        <a:lstStyle/>
        <a:p>
          <a:endParaRPr lang="en-US"/>
        </a:p>
      </dgm:t>
    </dgm:pt>
    <dgm:pt modelId="{1DD11E05-42A3-4710-982F-6D96F49F5A7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Development Framework: Flutter</a:t>
          </a:r>
        </a:p>
      </dgm:t>
    </dgm:pt>
    <dgm:pt modelId="{32CEB52F-138E-416F-80ED-25969F7EF738}" type="parTrans" cxnId="{02334894-C32A-488D-B6D6-5A867FEB8FB5}">
      <dgm:prSet/>
      <dgm:spPr/>
      <dgm:t>
        <a:bodyPr/>
        <a:lstStyle/>
        <a:p>
          <a:endParaRPr lang="en-US"/>
        </a:p>
      </dgm:t>
    </dgm:pt>
    <dgm:pt modelId="{B5F4345E-85AE-45AF-A262-4FDBB9449EDD}" type="sibTrans" cxnId="{02334894-C32A-488D-B6D6-5A867FEB8FB5}">
      <dgm:prSet/>
      <dgm:spPr/>
      <dgm:t>
        <a:bodyPr/>
        <a:lstStyle/>
        <a:p>
          <a:endParaRPr lang="en-US"/>
        </a:p>
      </dgm:t>
    </dgm:pt>
    <dgm:pt modelId="{629FAEAB-1FCD-4F04-8CD5-439CDCD7B3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Version Control System: GitHub</a:t>
          </a:r>
        </a:p>
      </dgm:t>
    </dgm:pt>
    <dgm:pt modelId="{3C044249-1052-42AD-BB85-3C0EDFE06AC9}" type="parTrans" cxnId="{6F9E7941-6FB7-4943-BE72-866B8B8A05A7}">
      <dgm:prSet/>
      <dgm:spPr/>
      <dgm:t>
        <a:bodyPr/>
        <a:lstStyle/>
        <a:p>
          <a:endParaRPr lang="en-US"/>
        </a:p>
      </dgm:t>
    </dgm:pt>
    <dgm:pt modelId="{645B0A12-5485-4BBA-B35D-5BCA6C789735}" type="sibTrans" cxnId="{6F9E7941-6FB7-4943-BE72-866B8B8A05A7}">
      <dgm:prSet/>
      <dgm:spPr/>
      <dgm:t>
        <a:bodyPr/>
        <a:lstStyle/>
        <a:p>
          <a:endParaRPr lang="en-US"/>
        </a:p>
      </dgm:t>
    </dgm:pt>
    <dgm:pt modelId="{A947C788-DC93-4A4A-A99A-0BF090C92EC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Database: Firebase</a:t>
          </a:r>
        </a:p>
      </dgm:t>
    </dgm:pt>
    <dgm:pt modelId="{75A0D683-B90A-4D3A-AB5C-8CB734219013}" type="parTrans" cxnId="{3CB522E6-CCEC-4D0C-A7AE-5C7186E5659D}">
      <dgm:prSet/>
      <dgm:spPr/>
      <dgm:t>
        <a:bodyPr/>
        <a:lstStyle/>
        <a:p>
          <a:endParaRPr lang="en-US"/>
        </a:p>
      </dgm:t>
    </dgm:pt>
    <dgm:pt modelId="{E6966BC3-86AA-4474-B083-618918ADA109}" type="sibTrans" cxnId="{3CB522E6-CCEC-4D0C-A7AE-5C7186E5659D}">
      <dgm:prSet/>
      <dgm:spPr/>
      <dgm:t>
        <a:bodyPr/>
        <a:lstStyle/>
        <a:p>
          <a:endParaRPr lang="en-US"/>
        </a:p>
      </dgm:t>
    </dgm:pt>
    <dgm:pt modelId="{27A184B5-CB68-4AEC-87CC-D14C72B11BE8}" type="pres">
      <dgm:prSet presAssocID="{7CD7A21A-13CE-486D-B6D9-291DB86DAE24}" presName="root" presStyleCnt="0">
        <dgm:presLayoutVars>
          <dgm:dir/>
          <dgm:resizeHandles val="exact"/>
        </dgm:presLayoutVars>
      </dgm:prSet>
      <dgm:spPr/>
    </dgm:pt>
    <dgm:pt modelId="{77129B19-917A-4D37-83D0-C3BACB08AAED}" type="pres">
      <dgm:prSet presAssocID="{C53581E8-9AA7-4A9C-910E-87F57918A426}" presName="compNode" presStyleCnt="0"/>
      <dgm:spPr/>
    </dgm:pt>
    <dgm:pt modelId="{04254ADC-A142-44C8-B5D8-416DB3CDD12C}" type="pres">
      <dgm:prSet presAssocID="{C53581E8-9AA7-4A9C-910E-87F57918A426}" presName="iconRect" presStyleLbl="node1" presStyleIdx="0" presStyleCnt="4" custScaleX="177264" custScaleY="180926" custLinFactNeighborY="-5017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</dgm:spPr>
    </dgm:pt>
    <dgm:pt modelId="{F3981992-8EA0-47EC-B9B3-020695519A4E}" type="pres">
      <dgm:prSet presAssocID="{C53581E8-9AA7-4A9C-910E-87F57918A426}" presName="spaceRect" presStyleCnt="0"/>
      <dgm:spPr/>
    </dgm:pt>
    <dgm:pt modelId="{E83A5E56-DE2C-42A7-9A9D-667389B63C36}" type="pres">
      <dgm:prSet presAssocID="{C53581E8-9AA7-4A9C-910E-87F57918A426}" presName="textRect" presStyleLbl="revTx" presStyleIdx="0" presStyleCnt="4">
        <dgm:presLayoutVars>
          <dgm:chMax val="1"/>
          <dgm:chPref val="1"/>
        </dgm:presLayoutVars>
      </dgm:prSet>
      <dgm:spPr/>
    </dgm:pt>
    <dgm:pt modelId="{FB263211-93A1-4F17-B15C-6D7FE856E140}" type="pres">
      <dgm:prSet presAssocID="{1759A405-6833-4F2F-A08D-A515A3186405}" presName="sibTrans" presStyleCnt="0"/>
      <dgm:spPr/>
    </dgm:pt>
    <dgm:pt modelId="{A926CE44-6974-426E-B237-B3D94ED3DD0A}" type="pres">
      <dgm:prSet presAssocID="{1DD11E05-42A3-4710-982F-6D96F49F5A70}" presName="compNode" presStyleCnt="0"/>
      <dgm:spPr/>
    </dgm:pt>
    <dgm:pt modelId="{10D6E0C6-DAC4-4EC1-A7C6-18158E5609A7}" type="pres">
      <dgm:prSet presAssocID="{1DD11E05-42A3-4710-982F-6D96F49F5A70}" presName="iconRect" presStyleLbl="node1" presStyleIdx="1" presStyleCnt="4" custScaleX="177264" custScaleY="180926" custLinFactNeighborY="-5017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>
          <a:noFill/>
        </a:ln>
      </dgm:spPr>
    </dgm:pt>
    <dgm:pt modelId="{F0C64782-1C1B-4E55-923D-1DB35BBCB515}" type="pres">
      <dgm:prSet presAssocID="{1DD11E05-42A3-4710-982F-6D96F49F5A70}" presName="spaceRect" presStyleCnt="0"/>
      <dgm:spPr/>
    </dgm:pt>
    <dgm:pt modelId="{2FD8BDAB-5628-46D6-B866-1C6E89821C42}" type="pres">
      <dgm:prSet presAssocID="{1DD11E05-42A3-4710-982F-6D96F49F5A70}" presName="textRect" presStyleLbl="revTx" presStyleIdx="1" presStyleCnt="4">
        <dgm:presLayoutVars>
          <dgm:chMax val="1"/>
          <dgm:chPref val="1"/>
        </dgm:presLayoutVars>
      </dgm:prSet>
      <dgm:spPr/>
    </dgm:pt>
    <dgm:pt modelId="{9D2DD413-62CA-4C7D-9054-3CFF390DEC8E}" type="pres">
      <dgm:prSet presAssocID="{B5F4345E-85AE-45AF-A262-4FDBB9449EDD}" presName="sibTrans" presStyleCnt="0"/>
      <dgm:spPr/>
    </dgm:pt>
    <dgm:pt modelId="{2866B9C8-09D5-4F33-8360-F8A5E9054555}" type="pres">
      <dgm:prSet presAssocID="{629FAEAB-1FCD-4F04-8CD5-439CDCD7B36E}" presName="compNode" presStyleCnt="0"/>
      <dgm:spPr/>
    </dgm:pt>
    <dgm:pt modelId="{11709652-2D63-4F97-93C2-E3FE8584F805}" type="pres">
      <dgm:prSet presAssocID="{629FAEAB-1FCD-4F04-8CD5-439CDCD7B36E}" presName="iconRect" presStyleLbl="node1" presStyleIdx="2" presStyleCnt="4" custScaleX="42994" custScaleY="93949" custLinFactX="100000" custLinFactNeighborX="149217" custLinFactNeighborY="-6014"/>
      <dgm:spPr>
        <a:ln>
          <a:noFill/>
        </a:ln>
      </dgm:spPr>
    </dgm:pt>
    <dgm:pt modelId="{EECC3BC6-7048-4878-B34B-62BC0B6D4842}" type="pres">
      <dgm:prSet presAssocID="{629FAEAB-1FCD-4F04-8CD5-439CDCD7B36E}" presName="spaceRect" presStyleCnt="0"/>
      <dgm:spPr/>
    </dgm:pt>
    <dgm:pt modelId="{21D4027F-FA4C-46E6-AA0B-C682ECC5E8CA}" type="pres">
      <dgm:prSet presAssocID="{629FAEAB-1FCD-4F04-8CD5-439CDCD7B36E}" presName="textRect" presStyleLbl="revTx" presStyleIdx="2" presStyleCnt="4" custLinFactNeighborX="6081" custLinFactNeighborY="29036">
        <dgm:presLayoutVars>
          <dgm:chMax val="1"/>
          <dgm:chPref val="1"/>
        </dgm:presLayoutVars>
      </dgm:prSet>
      <dgm:spPr/>
    </dgm:pt>
    <dgm:pt modelId="{65A3BC61-D534-428C-AD69-D7BCABA33F65}" type="pres">
      <dgm:prSet presAssocID="{645B0A12-5485-4BBA-B35D-5BCA6C789735}" presName="sibTrans" presStyleCnt="0"/>
      <dgm:spPr/>
    </dgm:pt>
    <dgm:pt modelId="{7426D613-D807-4AC6-ADBC-DA0FAFE14C59}" type="pres">
      <dgm:prSet presAssocID="{A947C788-DC93-4A4A-A99A-0BF090C92ECB}" presName="compNode" presStyleCnt="0"/>
      <dgm:spPr/>
    </dgm:pt>
    <dgm:pt modelId="{7C311163-68A1-43C6-93F0-994DA6A46C70}" type="pres">
      <dgm:prSet presAssocID="{A947C788-DC93-4A4A-A99A-0BF090C92ECB}" presName="iconRect" presStyleLbl="node1" presStyleIdx="3" presStyleCnt="4" custScaleX="177264" custScaleY="180926" custLinFactNeighborY="-5017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</dgm:spPr>
    </dgm:pt>
    <dgm:pt modelId="{3F8FF44D-D693-45C7-A0C6-1A714167CB95}" type="pres">
      <dgm:prSet presAssocID="{A947C788-DC93-4A4A-A99A-0BF090C92ECB}" presName="spaceRect" presStyleCnt="0"/>
      <dgm:spPr/>
    </dgm:pt>
    <dgm:pt modelId="{BD61F75C-EE52-4659-98B4-691E95485DE9}" type="pres">
      <dgm:prSet presAssocID="{A947C788-DC93-4A4A-A99A-0BF090C92ECB}" presName="textRect" presStyleLbl="revTx" presStyleIdx="3" presStyleCnt="4" custLinFactNeighborX="2420" custLinFactNeighborY="2648">
        <dgm:presLayoutVars>
          <dgm:chMax val="1"/>
          <dgm:chPref val="1"/>
        </dgm:presLayoutVars>
      </dgm:prSet>
      <dgm:spPr/>
    </dgm:pt>
  </dgm:ptLst>
  <dgm:cxnLst>
    <dgm:cxn modelId="{694D180C-63B2-4200-93A3-30AB4EF1CB99}" type="presOf" srcId="{C53581E8-9AA7-4A9C-910E-87F57918A426}" destId="{E83A5E56-DE2C-42A7-9A9D-667389B63C36}" srcOrd="0" destOrd="0" presId="urn:microsoft.com/office/officeart/2018/2/layout/IconLabelList"/>
    <dgm:cxn modelId="{EB47F013-2570-491E-BF69-4B44EC0286F9}" type="presOf" srcId="{1DD11E05-42A3-4710-982F-6D96F49F5A70}" destId="{2FD8BDAB-5628-46D6-B866-1C6E89821C42}" srcOrd="0" destOrd="0" presId="urn:microsoft.com/office/officeart/2018/2/layout/IconLabelList"/>
    <dgm:cxn modelId="{CD2B985E-C6E9-4120-8303-C29CC089ADA1}" type="presOf" srcId="{7CD7A21A-13CE-486D-B6D9-291DB86DAE24}" destId="{27A184B5-CB68-4AEC-87CC-D14C72B11BE8}" srcOrd="0" destOrd="0" presId="urn:microsoft.com/office/officeart/2018/2/layout/IconLabelList"/>
    <dgm:cxn modelId="{6F9E7941-6FB7-4943-BE72-866B8B8A05A7}" srcId="{7CD7A21A-13CE-486D-B6D9-291DB86DAE24}" destId="{629FAEAB-1FCD-4F04-8CD5-439CDCD7B36E}" srcOrd="2" destOrd="0" parTransId="{3C044249-1052-42AD-BB85-3C0EDFE06AC9}" sibTransId="{645B0A12-5485-4BBA-B35D-5BCA6C789735}"/>
    <dgm:cxn modelId="{02334894-C32A-488D-B6D6-5A867FEB8FB5}" srcId="{7CD7A21A-13CE-486D-B6D9-291DB86DAE24}" destId="{1DD11E05-42A3-4710-982F-6D96F49F5A70}" srcOrd="1" destOrd="0" parTransId="{32CEB52F-138E-416F-80ED-25969F7EF738}" sibTransId="{B5F4345E-85AE-45AF-A262-4FDBB9449EDD}"/>
    <dgm:cxn modelId="{772552AA-0E76-423E-B891-F5D95151A524}" srcId="{7CD7A21A-13CE-486D-B6D9-291DB86DAE24}" destId="{C53581E8-9AA7-4A9C-910E-87F57918A426}" srcOrd="0" destOrd="0" parTransId="{444C4C88-AE31-4B43-9836-6BD23930B29E}" sibTransId="{1759A405-6833-4F2F-A08D-A515A3186405}"/>
    <dgm:cxn modelId="{DE6728D3-6E01-4518-856F-A09C10A27E39}" type="presOf" srcId="{A947C788-DC93-4A4A-A99A-0BF090C92ECB}" destId="{BD61F75C-EE52-4659-98B4-691E95485DE9}" srcOrd="0" destOrd="0" presId="urn:microsoft.com/office/officeart/2018/2/layout/IconLabelList"/>
    <dgm:cxn modelId="{3CB522E6-CCEC-4D0C-A7AE-5C7186E5659D}" srcId="{7CD7A21A-13CE-486D-B6D9-291DB86DAE24}" destId="{A947C788-DC93-4A4A-A99A-0BF090C92ECB}" srcOrd="3" destOrd="0" parTransId="{75A0D683-B90A-4D3A-AB5C-8CB734219013}" sibTransId="{E6966BC3-86AA-4474-B083-618918ADA109}"/>
    <dgm:cxn modelId="{405B26FD-9CB5-422E-A8DE-A504F55E8AAA}" type="presOf" srcId="{629FAEAB-1FCD-4F04-8CD5-439CDCD7B36E}" destId="{21D4027F-FA4C-46E6-AA0B-C682ECC5E8CA}" srcOrd="0" destOrd="0" presId="urn:microsoft.com/office/officeart/2018/2/layout/IconLabelList"/>
    <dgm:cxn modelId="{282117E6-8B7C-4514-A007-A1F5AF93482C}" type="presParOf" srcId="{27A184B5-CB68-4AEC-87CC-D14C72B11BE8}" destId="{77129B19-917A-4D37-83D0-C3BACB08AAED}" srcOrd="0" destOrd="0" presId="urn:microsoft.com/office/officeart/2018/2/layout/IconLabelList"/>
    <dgm:cxn modelId="{D5CA0D85-9A8F-4ED1-936D-0AF63BEE8EA6}" type="presParOf" srcId="{77129B19-917A-4D37-83D0-C3BACB08AAED}" destId="{04254ADC-A142-44C8-B5D8-416DB3CDD12C}" srcOrd="0" destOrd="0" presId="urn:microsoft.com/office/officeart/2018/2/layout/IconLabelList"/>
    <dgm:cxn modelId="{6245E8B0-D101-4783-842E-D98CE89D5214}" type="presParOf" srcId="{77129B19-917A-4D37-83D0-C3BACB08AAED}" destId="{F3981992-8EA0-47EC-B9B3-020695519A4E}" srcOrd="1" destOrd="0" presId="urn:microsoft.com/office/officeart/2018/2/layout/IconLabelList"/>
    <dgm:cxn modelId="{F4755670-8EC7-4183-9433-E738A9E6AEA2}" type="presParOf" srcId="{77129B19-917A-4D37-83D0-C3BACB08AAED}" destId="{E83A5E56-DE2C-42A7-9A9D-667389B63C36}" srcOrd="2" destOrd="0" presId="urn:microsoft.com/office/officeart/2018/2/layout/IconLabelList"/>
    <dgm:cxn modelId="{51EAFD12-7420-4DC6-8F46-D3F8B7CF0014}" type="presParOf" srcId="{27A184B5-CB68-4AEC-87CC-D14C72B11BE8}" destId="{FB263211-93A1-4F17-B15C-6D7FE856E140}" srcOrd="1" destOrd="0" presId="urn:microsoft.com/office/officeart/2018/2/layout/IconLabelList"/>
    <dgm:cxn modelId="{8B1D88B9-0970-4008-A43B-6AABE65484DD}" type="presParOf" srcId="{27A184B5-CB68-4AEC-87CC-D14C72B11BE8}" destId="{A926CE44-6974-426E-B237-B3D94ED3DD0A}" srcOrd="2" destOrd="0" presId="urn:microsoft.com/office/officeart/2018/2/layout/IconLabelList"/>
    <dgm:cxn modelId="{8B6CA137-5994-40A7-89EA-6F1D7CA79BCA}" type="presParOf" srcId="{A926CE44-6974-426E-B237-B3D94ED3DD0A}" destId="{10D6E0C6-DAC4-4EC1-A7C6-18158E5609A7}" srcOrd="0" destOrd="0" presId="urn:microsoft.com/office/officeart/2018/2/layout/IconLabelList"/>
    <dgm:cxn modelId="{238BFC5D-F16A-4719-A4A5-DB0B232C41C7}" type="presParOf" srcId="{A926CE44-6974-426E-B237-B3D94ED3DD0A}" destId="{F0C64782-1C1B-4E55-923D-1DB35BBCB515}" srcOrd="1" destOrd="0" presId="urn:microsoft.com/office/officeart/2018/2/layout/IconLabelList"/>
    <dgm:cxn modelId="{C558248E-2A36-4AC5-A9C0-65F037717DDF}" type="presParOf" srcId="{A926CE44-6974-426E-B237-B3D94ED3DD0A}" destId="{2FD8BDAB-5628-46D6-B866-1C6E89821C42}" srcOrd="2" destOrd="0" presId="urn:microsoft.com/office/officeart/2018/2/layout/IconLabelList"/>
    <dgm:cxn modelId="{85AB46C5-A9EF-4EAB-BD91-2DAE09A63C8D}" type="presParOf" srcId="{27A184B5-CB68-4AEC-87CC-D14C72B11BE8}" destId="{9D2DD413-62CA-4C7D-9054-3CFF390DEC8E}" srcOrd="3" destOrd="0" presId="urn:microsoft.com/office/officeart/2018/2/layout/IconLabelList"/>
    <dgm:cxn modelId="{58FEEA81-8A69-492D-ACCD-9A9E3AAEB078}" type="presParOf" srcId="{27A184B5-CB68-4AEC-87CC-D14C72B11BE8}" destId="{2866B9C8-09D5-4F33-8360-F8A5E9054555}" srcOrd="4" destOrd="0" presId="urn:microsoft.com/office/officeart/2018/2/layout/IconLabelList"/>
    <dgm:cxn modelId="{D81E9276-A26E-4D4D-8283-D34E7C2DA286}" type="presParOf" srcId="{2866B9C8-09D5-4F33-8360-F8A5E9054555}" destId="{11709652-2D63-4F97-93C2-E3FE8584F805}" srcOrd="0" destOrd="0" presId="urn:microsoft.com/office/officeart/2018/2/layout/IconLabelList"/>
    <dgm:cxn modelId="{8848286D-8C8F-41A1-9485-80F5764BA164}" type="presParOf" srcId="{2866B9C8-09D5-4F33-8360-F8A5E9054555}" destId="{EECC3BC6-7048-4878-B34B-62BC0B6D4842}" srcOrd="1" destOrd="0" presId="urn:microsoft.com/office/officeart/2018/2/layout/IconLabelList"/>
    <dgm:cxn modelId="{9B3E474E-7B39-4BBA-8BF3-EC7F0157FAAB}" type="presParOf" srcId="{2866B9C8-09D5-4F33-8360-F8A5E9054555}" destId="{21D4027F-FA4C-46E6-AA0B-C682ECC5E8CA}" srcOrd="2" destOrd="0" presId="urn:microsoft.com/office/officeart/2018/2/layout/IconLabelList"/>
    <dgm:cxn modelId="{E4D775AB-C1A1-4E88-9962-7662F2A2D3A2}" type="presParOf" srcId="{27A184B5-CB68-4AEC-87CC-D14C72B11BE8}" destId="{65A3BC61-D534-428C-AD69-D7BCABA33F65}" srcOrd="5" destOrd="0" presId="urn:microsoft.com/office/officeart/2018/2/layout/IconLabelList"/>
    <dgm:cxn modelId="{F2DCCF12-AE45-4FB0-AA4C-974F0C921060}" type="presParOf" srcId="{27A184B5-CB68-4AEC-87CC-D14C72B11BE8}" destId="{7426D613-D807-4AC6-ADBC-DA0FAFE14C59}" srcOrd="6" destOrd="0" presId="urn:microsoft.com/office/officeart/2018/2/layout/IconLabelList"/>
    <dgm:cxn modelId="{A90826CA-710C-4FE7-9B7B-4F5CD397987D}" type="presParOf" srcId="{7426D613-D807-4AC6-ADBC-DA0FAFE14C59}" destId="{7C311163-68A1-43C6-93F0-994DA6A46C70}" srcOrd="0" destOrd="0" presId="urn:microsoft.com/office/officeart/2018/2/layout/IconLabelList"/>
    <dgm:cxn modelId="{AC9936EA-2672-43C9-AC6D-3AD2DB7545E3}" type="presParOf" srcId="{7426D613-D807-4AC6-ADBC-DA0FAFE14C59}" destId="{3F8FF44D-D693-45C7-A0C6-1A714167CB95}" srcOrd="1" destOrd="0" presId="urn:microsoft.com/office/officeart/2018/2/layout/IconLabelList"/>
    <dgm:cxn modelId="{FAD4E4FF-E503-49A2-A644-CEA65DA97862}" type="presParOf" srcId="{7426D613-D807-4AC6-ADBC-DA0FAFE14C59}" destId="{BD61F75C-EE52-4659-98B4-691E95485DE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42C70B-FE12-4D12-AED4-610CE0333CE6}">
      <dsp:nvSpPr>
        <dsp:cNvPr id="0" name=""/>
        <dsp:cNvSpPr/>
      </dsp:nvSpPr>
      <dsp:spPr>
        <a:xfrm>
          <a:off x="82613" y="909059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4797B5-9A2D-4AC9-8750-33205FA25408}">
      <dsp:nvSpPr>
        <dsp:cNvPr id="0" name=""/>
        <dsp:cNvSpPr/>
      </dsp:nvSpPr>
      <dsp:spPr>
        <a:xfrm>
          <a:off x="271034" y="1097481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EF738A-BFE8-4950-AC74-D1DA7CF9A3A2}">
      <dsp:nvSpPr>
        <dsp:cNvPr id="0" name=""/>
        <dsp:cNvSpPr/>
      </dsp:nvSpPr>
      <dsp:spPr>
        <a:xfrm>
          <a:off x="1172126" y="9090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A centralized farmland management system</a:t>
          </a:r>
          <a:endParaRPr lang="en-US" sz="1800" kern="1200"/>
        </a:p>
      </dsp:txBody>
      <dsp:txXfrm>
        <a:off x="1172126" y="909059"/>
        <a:ext cx="2114937" cy="897246"/>
      </dsp:txXfrm>
    </dsp:sp>
    <dsp:sp modelId="{892DB762-5E33-43EF-B5BF-655A29AEF246}">
      <dsp:nvSpPr>
        <dsp:cNvPr id="0" name=""/>
        <dsp:cNvSpPr/>
      </dsp:nvSpPr>
      <dsp:spPr>
        <a:xfrm>
          <a:off x="3655575" y="909059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0EAF71-D8BC-40AD-A26A-C281E5C6F49A}">
      <dsp:nvSpPr>
        <dsp:cNvPr id="0" name=""/>
        <dsp:cNvSpPr/>
      </dsp:nvSpPr>
      <dsp:spPr>
        <a:xfrm>
          <a:off x="3843996" y="1097481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698934-6F37-49A8-B02D-57CA368A9A9D}">
      <dsp:nvSpPr>
        <dsp:cNvPr id="0" name=""/>
        <dsp:cNvSpPr/>
      </dsp:nvSpPr>
      <dsp:spPr>
        <a:xfrm>
          <a:off x="4745088" y="9090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Built-In Financial Tracking &amp; Reporting</a:t>
          </a:r>
          <a:endParaRPr lang="en-US" sz="1800" kern="1200"/>
        </a:p>
      </dsp:txBody>
      <dsp:txXfrm>
        <a:off x="4745088" y="909059"/>
        <a:ext cx="2114937" cy="897246"/>
      </dsp:txXfrm>
    </dsp:sp>
    <dsp:sp modelId="{89DF0708-8CEF-4264-8D45-E23D77F9DC14}">
      <dsp:nvSpPr>
        <dsp:cNvPr id="0" name=""/>
        <dsp:cNvSpPr/>
      </dsp:nvSpPr>
      <dsp:spPr>
        <a:xfrm>
          <a:off x="7228536" y="909059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AD484F-3CA7-4AC0-A3F1-E8630619A54B}">
      <dsp:nvSpPr>
        <dsp:cNvPr id="0" name=""/>
        <dsp:cNvSpPr/>
      </dsp:nvSpPr>
      <dsp:spPr>
        <a:xfrm>
          <a:off x="7416958" y="1097481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89A0D9-A75A-403E-BA53-49EE7F965C43}">
      <dsp:nvSpPr>
        <dsp:cNvPr id="0" name=""/>
        <dsp:cNvSpPr/>
      </dsp:nvSpPr>
      <dsp:spPr>
        <a:xfrm>
          <a:off x="8318049" y="9090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Offline Functionality</a:t>
          </a:r>
          <a:endParaRPr lang="en-US" sz="1800" kern="1200"/>
        </a:p>
      </dsp:txBody>
      <dsp:txXfrm>
        <a:off x="8318049" y="909059"/>
        <a:ext cx="2114937" cy="897246"/>
      </dsp:txXfrm>
    </dsp:sp>
    <dsp:sp modelId="{6D04A637-75BB-453F-B548-0853A35E76B0}">
      <dsp:nvSpPr>
        <dsp:cNvPr id="0" name=""/>
        <dsp:cNvSpPr/>
      </dsp:nvSpPr>
      <dsp:spPr>
        <a:xfrm>
          <a:off x="82613" y="2546238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00D5A1-F0EE-4EE4-B86E-3072DBBB485A}">
      <dsp:nvSpPr>
        <dsp:cNvPr id="0" name=""/>
        <dsp:cNvSpPr/>
      </dsp:nvSpPr>
      <dsp:spPr>
        <a:xfrm>
          <a:off x="271034" y="2734659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9EE814-F36F-45B0-BC5B-7A4EC74A673B}">
      <dsp:nvSpPr>
        <dsp:cNvPr id="0" name=""/>
        <dsp:cNvSpPr/>
      </dsp:nvSpPr>
      <dsp:spPr>
        <a:xfrm>
          <a:off x="1172126" y="2546238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User-Friendly Interface</a:t>
          </a:r>
          <a:endParaRPr lang="en-US" sz="1800" kern="1200"/>
        </a:p>
      </dsp:txBody>
      <dsp:txXfrm>
        <a:off x="1172126" y="2546238"/>
        <a:ext cx="2114937" cy="897246"/>
      </dsp:txXfrm>
    </dsp:sp>
    <dsp:sp modelId="{99A2E777-02C7-4609-BF35-953A32E7F644}">
      <dsp:nvSpPr>
        <dsp:cNvPr id="0" name=""/>
        <dsp:cNvSpPr/>
      </dsp:nvSpPr>
      <dsp:spPr>
        <a:xfrm>
          <a:off x="3655575" y="2546238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460110-AF01-48B0-BF88-91C088539A47}">
      <dsp:nvSpPr>
        <dsp:cNvPr id="0" name=""/>
        <dsp:cNvSpPr/>
      </dsp:nvSpPr>
      <dsp:spPr>
        <a:xfrm>
          <a:off x="3843996" y="2734659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6B5733-D62A-43EF-BFAC-EAD0CA90FD05}">
      <dsp:nvSpPr>
        <dsp:cNvPr id="0" name=""/>
        <dsp:cNvSpPr/>
      </dsp:nvSpPr>
      <dsp:spPr>
        <a:xfrm>
          <a:off x="4745088" y="2546238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Allows for Data Synchronization</a:t>
          </a:r>
          <a:endParaRPr lang="en-US" sz="1800" kern="1200"/>
        </a:p>
      </dsp:txBody>
      <dsp:txXfrm>
        <a:off x="4745088" y="2546238"/>
        <a:ext cx="2114937" cy="897246"/>
      </dsp:txXfrm>
    </dsp:sp>
    <dsp:sp modelId="{EAFFF961-7DAE-45D2-AF5A-B82B9F82F2C9}">
      <dsp:nvSpPr>
        <dsp:cNvPr id="0" name=""/>
        <dsp:cNvSpPr/>
      </dsp:nvSpPr>
      <dsp:spPr>
        <a:xfrm>
          <a:off x="7228536" y="2546238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79BB78-FF7A-4B40-B002-2649A7F6C597}">
      <dsp:nvSpPr>
        <dsp:cNvPr id="0" name=""/>
        <dsp:cNvSpPr/>
      </dsp:nvSpPr>
      <dsp:spPr>
        <a:xfrm>
          <a:off x="7416958" y="2734659"/>
          <a:ext cx="520402" cy="52040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6E19BC-9B9E-40D8-9FDF-C16D00BF36E5}">
      <dsp:nvSpPr>
        <dsp:cNvPr id="0" name=""/>
        <dsp:cNvSpPr/>
      </dsp:nvSpPr>
      <dsp:spPr>
        <a:xfrm>
          <a:off x="8318049" y="2546238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Facilitates Improved Decision-Making</a:t>
          </a:r>
          <a:endParaRPr lang="en-US" sz="1800" kern="1200"/>
        </a:p>
      </dsp:txBody>
      <dsp:txXfrm>
        <a:off x="8318049" y="2546238"/>
        <a:ext cx="2114937" cy="8972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254ADC-A142-44C8-B5D8-416DB3CDD12C}">
      <dsp:nvSpPr>
        <dsp:cNvPr id="0" name=""/>
        <dsp:cNvSpPr/>
      </dsp:nvSpPr>
      <dsp:spPr>
        <a:xfrm>
          <a:off x="778711" y="547545"/>
          <a:ext cx="1653098" cy="1687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3A5E56-DE2C-42A7-9A9D-667389B63C36}">
      <dsp:nvSpPr>
        <dsp:cNvPr id="0" name=""/>
        <dsp:cNvSpPr/>
      </dsp:nvSpPr>
      <dsp:spPr>
        <a:xfrm>
          <a:off x="569079" y="2617103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Main IDE: Visual Studio Code</a:t>
          </a:r>
        </a:p>
      </dsp:txBody>
      <dsp:txXfrm>
        <a:off x="569079" y="2617103"/>
        <a:ext cx="2072362" cy="720000"/>
      </dsp:txXfrm>
    </dsp:sp>
    <dsp:sp modelId="{10D6E0C6-DAC4-4EC1-A7C6-18158E5609A7}">
      <dsp:nvSpPr>
        <dsp:cNvPr id="0" name=""/>
        <dsp:cNvSpPr/>
      </dsp:nvSpPr>
      <dsp:spPr>
        <a:xfrm>
          <a:off x="3213737" y="547545"/>
          <a:ext cx="1653098" cy="168724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D8BDAB-5628-46D6-B866-1C6E89821C42}">
      <dsp:nvSpPr>
        <dsp:cNvPr id="0" name=""/>
        <dsp:cNvSpPr/>
      </dsp:nvSpPr>
      <dsp:spPr>
        <a:xfrm>
          <a:off x="3004105" y="2617103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Development Framework: Flutter</a:t>
          </a:r>
        </a:p>
      </dsp:txBody>
      <dsp:txXfrm>
        <a:off x="3004105" y="2617103"/>
        <a:ext cx="2072362" cy="720000"/>
      </dsp:txXfrm>
    </dsp:sp>
    <dsp:sp modelId="{11709652-2D63-4F97-93C2-E3FE8584F805}">
      <dsp:nvSpPr>
        <dsp:cNvPr id="0" name=""/>
        <dsp:cNvSpPr/>
      </dsp:nvSpPr>
      <dsp:spPr>
        <a:xfrm>
          <a:off x="8598945" y="1162135"/>
          <a:ext cx="400946" cy="8761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D4027F-FA4C-46E6-AA0B-C682ECC5E8CA}">
      <dsp:nvSpPr>
        <dsp:cNvPr id="0" name=""/>
        <dsp:cNvSpPr/>
      </dsp:nvSpPr>
      <dsp:spPr>
        <a:xfrm>
          <a:off x="5565152" y="2623383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Version Control System: GitHub</a:t>
          </a:r>
        </a:p>
      </dsp:txBody>
      <dsp:txXfrm>
        <a:off x="5565152" y="2623383"/>
        <a:ext cx="2072362" cy="720000"/>
      </dsp:txXfrm>
    </dsp:sp>
    <dsp:sp modelId="{7C311163-68A1-43C6-93F0-994DA6A46C70}">
      <dsp:nvSpPr>
        <dsp:cNvPr id="0" name=""/>
        <dsp:cNvSpPr/>
      </dsp:nvSpPr>
      <dsp:spPr>
        <a:xfrm>
          <a:off x="8083789" y="547545"/>
          <a:ext cx="1653098" cy="1687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61F75C-EE52-4659-98B4-691E95485DE9}">
      <dsp:nvSpPr>
        <dsp:cNvPr id="0" name=""/>
        <dsp:cNvSpPr/>
      </dsp:nvSpPr>
      <dsp:spPr>
        <a:xfrm>
          <a:off x="7924308" y="263616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Database: Firebase</a:t>
          </a:r>
        </a:p>
      </dsp:txBody>
      <dsp:txXfrm>
        <a:off x="7924308" y="2636168"/>
        <a:ext cx="207236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256FF9-9A79-4FEA-B409-A14C8A92FC73}" type="datetimeFigureOut">
              <a:rPr lang="en-GB" smtClean="0"/>
              <a:t>24/11/2024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C02F0-CD9E-4016-9953-EF9FDF6058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9829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NOTE: We are developing this system via incremental approach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C02F0-CD9E-4016-9953-EF9FDF605849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3602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9ADD3-C979-95CE-7B2B-14E8CF15C9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713FD7-FF30-A404-E3CB-77AC9E75B9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8D1A6-3CCE-1B0B-6E61-D62FB55BC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FE9D-0DF3-449E-B560-3E10B110AD71}" type="datetime1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F0CA9-BBE7-E2E8-A16F-572298B7E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780DB-FE9C-3CF6-457D-D133BEDE4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D5245-7ADF-4726-B771-18CD591FC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46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0BA3F-6245-9C87-094D-4259E6B33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63293C-07F7-B554-DA51-7BE8923BEC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22A5D-A235-0AE4-29CE-F80C1243C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8BFAD-A66F-4FBF-AEE5-FD650A81B2AB}" type="datetime1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0FE32-837D-3069-A59C-216C22EBB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3F128-C607-9C18-3CC0-927125E9E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D5245-7ADF-4726-B771-18CD591FC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0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09243E-7A8A-2B67-CD8C-4D3FD43090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4AEE27-93CD-7EB2-AE28-F82400ED36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506AF-71B0-DA74-1BAE-F1967512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B7E6-342F-479F-93C8-FBB59C2AFEEB}" type="datetime1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0741-0251-95CE-9AC3-0F2E665C5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8AC2B-F248-DA29-0902-C99909EFA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D5245-7ADF-4726-B771-18CD591FC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80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41ED0-E4D7-D7AA-413B-5AF2257F8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E0D92-40C3-A0AA-6E53-7635EC566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AEC4-7904-C1B1-9671-B2FB484C3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1E4AE-3F32-44F9-B63E-5978BA15DE27}" type="datetime1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D44EE-3131-A824-1082-46B043C9A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4F3D4-3417-6073-A60D-C48C69C25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D5245-7ADF-4726-B771-18CD591FC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46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8CA2F-9E46-B33A-54BF-7766D6041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BA3F3E-F3A9-AEAF-2CE0-FF8D1D7E0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A86F5-893E-8D34-9FA1-153D8A76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10ECD-D078-4CAC-B1DF-0103A07558A1}" type="datetime1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2B190-73FC-7E16-E30F-8AF400F0F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028B9-046C-4456-1ED3-8578EFE89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D5245-7ADF-4726-B771-18CD591FC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66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53B1C-F6DE-4112-D367-A874B9AE5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8D60B-B417-D434-C9C8-84E974232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8D5BF9-D9FC-197F-4EAA-6130FFDB30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7B8AAC-A97B-1520-713B-CA4FE9913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3D88C-CB8D-4505-879B-96DF05D84AE7}" type="datetime1">
              <a:rPr lang="en-US" smtClean="0"/>
              <a:t>11/24/2024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A60A0C-0BDE-EDCC-79C5-05B450FD2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CD0D11-01BB-2B0B-6FDC-E03664AA3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D5245-7ADF-4726-B771-18CD591FC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38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B82EB-E626-EF9E-AB45-562CB500B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6553A-99A7-7B95-99EF-C2DF6C3EB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BE1FE6-EEF3-8783-3751-7B3EE90792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61114F-B43E-46B6-85A8-7822015EA8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A8AC63-DCD2-39D1-1AE0-ED69073164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3604B6-A68B-A92A-7DFC-3C7AA6CA6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F0274-CF29-47C3-83B0-60D50E2DA331}" type="datetime1">
              <a:rPr lang="en-US" smtClean="0"/>
              <a:t>11/24/2024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011D2F-C4BF-7E30-165C-C051296F6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25FAF5-EED9-97B4-739E-EECA5DD86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D5245-7ADF-4726-B771-18CD591FC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78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716CF-5DF5-6202-F223-ECA9B8C1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B28992-D9CD-D36D-E59B-EE1787183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A4304-4BC2-439E-9E36-B5C387E8C0DE}" type="datetime1">
              <a:rPr lang="en-US" smtClean="0"/>
              <a:t>11/24/2024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E39BCA-2F04-38C2-2FE3-B362B668C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973037-B599-ED23-91D5-C1F401948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D5245-7ADF-4726-B771-18CD591FC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86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172272-7D02-1F89-F681-886996E0D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2093-2B51-4FB0-B21D-4EA9E7854C5A}" type="datetime1">
              <a:rPr lang="en-US" smtClean="0"/>
              <a:t>11/24/2024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A05B3D-817A-EF04-AB5E-7346F81E0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F7030-4548-591A-FCE5-0C8EE6C82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D5245-7ADF-4726-B771-18CD591FC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57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D7184-3D4F-51C7-4430-9CD4D938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341CF-9D91-B8A7-81A2-202153BFC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CE9E97-251B-74AB-FAD8-4B5774F56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A0DB77-F6B0-AED8-7CCC-92D16BBF6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CAE7A-FB2F-4A38-B868-102389B973D8}" type="datetime1">
              <a:rPr lang="en-US" smtClean="0"/>
              <a:t>11/24/2024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EB94AD-FE15-E05C-9A52-6B01D1F54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AEFF75-7E49-413F-0F6D-E67221CD2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D5245-7ADF-4726-B771-18CD591FC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05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C72B5-9D5E-4EB5-36AB-2F409B192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EFA94C-6449-F485-4A53-6AECD0656B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AA96BA-8E3A-4B2B-7070-9825739324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CD215F-2B28-3700-139E-77E4D1DC7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2C965-3057-431D-941E-9172A9BD3689}" type="datetime1">
              <a:rPr lang="en-US" smtClean="0"/>
              <a:t>11/24/2024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40F23-9E48-479D-BC39-A7AE9456B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1966C7-39D8-972B-B4BA-A5DD0DC52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D5245-7ADF-4726-B771-18CD591FC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526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F974DF-3C3E-CE86-0057-EF9E6CAD2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BDBC5-71BD-9926-68BE-8F1F710F4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8515D-0EC4-D54A-489D-8902355233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DAB70E-62FB-4146-8527-47B3D9CA7F5B}" type="datetime1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FACA2-33E5-641D-3084-301511FD16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13374-8F9F-BA51-9E37-881B4ED575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9D5245-7ADF-4726-B771-18CD591FC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557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3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xfarm.ag/en" TargetMode="External"/><Relationship Id="rId2" Type="http://schemas.openxmlformats.org/officeDocument/2006/relationships/hyperlink" Target="https://www.finance.gov.pk/survey/chapters_18/02-Agriculture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armbrite.com/" TargetMode="External"/><Relationship Id="rId5" Type="http://schemas.openxmlformats.org/officeDocument/2006/relationships/hyperlink" Target="https://www.farmerp.com/" TargetMode="External"/><Relationship Id="rId4" Type="http://schemas.openxmlformats.org/officeDocument/2006/relationships/hyperlink" Target="https://www.agrivi.com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9D8CA09-FFA0-3A2F-6D2D-F04D927F0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EF7366-E3FF-3358-657A-0E77F86544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IntelliFarm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00F36E-2295-46C2-5B7F-27A8644AD1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504122"/>
          </a:xfrm>
        </p:spPr>
        <p:txBody>
          <a:bodyPr>
            <a:normAutofit/>
          </a:bodyPr>
          <a:lstStyle/>
          <a:p>
            <a:r>
              <a:rPr lang="en-US" i="1" dirty="0"/>
              <a:t>A Farm Supervision &amp; Productivity Analysis Platform</a:t>
            </a:r>
          </a:p>
          <a:p>
            <a:endParaRPr lang="en-US" i="1" dirty="0"/>
          </a:p>
          <a:p>
            <a:pPr algn="l"/>
            <a:r>
              <a:rPr lang="en-US" b="1" dirty="0"/>
              <a:t>Group Members</a:t>
            </a:r>
            <a:r>
              <a:rPr lang="en-US" dirty="0"/>
              <a:t>:					</a:t>
            </a:r>
            <a:r>
              <a:rPr lang="en-US" b="1" dirty="0"/>
              <a:t>Supervisor:</a:t>
            </a:r>
          </a:p>
          <a:p>
            <a:pPr algn="l"/>
            <a:r>
              <a:rPr lang="en-US" dirty="0"/>
              <a:t>Agha Durrez Khan [20SW075] </a:t>
            </a:r>
            <a:r>
              <a:rPr lang="en-US" b="1" dirty="0"/>
              <a:t>(G.L)</a:t>
            </a:r>
            <a:r>
              <a:rPr lang="en-US" dirty="0"/>
              <a:t>			Dr. Naeem </a:t>
            </a:r>
            <a:r>
              <a:rPr lang="en-US" dirty="0" err="1"/>
              <a:t>Mahoto</a:t>
            </a:r>
            <a:endParaRPr lang="en-US" dirty="0"/>
          </a:p>
          <a:p>
            <a:pPr algn="l"/>
            <a:r>
              <a:rPr lang="en-US" dirty="0"/>
              <a:t>Junaid Aslam [20SW084]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7547A-9B04-F6C2-BA23-2724088E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D5245-7ADF-4726-B771-18CD591FC80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540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59485-0AF3-35F0-AE8A-79C1123D7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Use-Case Diagram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DFEEA2-C106-8D0B-9431-417D6643E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356" y="901994"/>
            <a:ext cx="6408836" cy="490275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4ABFD-D776-4D6A-C2CE-DE54EB0BF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47810" y="6356350"/>
            <a:ext cx="15059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09D5245-7ADF-4726-B771-18CD591FC808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635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BBD609-F632-6446-5F49-560B207C2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Flowchart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5B6E51-E4CB-C240-F9BF-CFDA7C145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470" y="640080"/>
            <a:ext cx="5342267" cy="555040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A1B597-0A63-4EC2-8EA5-409631F32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09D5245-7ADF-4726-B771-18CD591FC808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752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4AB167-254D-8AAB-8D9D-AEB050775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 Diagram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EB1483-C949-8899-1EFB-C30226559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249" y="268784"/>
            <a:ext cx="4534909" cy="632043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57259-DF35-72E0-3835-9E6485932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09D5245-7ADF-4726-B771-18CD591FC808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919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BF2D50-8BF4-42CD-62A9-808DA1679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 dirty="0"/>
              <a:t>Tools &amp; Technologies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8BDDAC4-2CB5-EE01-01A8-97C026C1EA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4045797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311F6E-474E-8971-0FB6-C9C1D5108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D5245-7ADF-4726-B771-18CD591FC808}" type="slidenum">
              <a:rPr lang="en-US" smtClean="0"/>
              <a:t>13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9D72F8-CC41-86E5-2CC4-5BF6C2923ED1}"/>
              </a:ext>
            </a:extLst>
          </p:cNvPr>
          <p:cNvSpPr/>
          <p:nvPr/>
        </p:nvSpPr>
        <p:spPr>
          <a:xfrm>
            <a:off x="8938667" y="2317823"/>
            <a:ext cx="1720026" cy="1737646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2052" name="Picture 4" descr="GitHub - Wikipedia">
            <a:extLst>
              <a:ext uri="{FF2B5EF4-FFF2-40B4-BE49-F238E27FC236}">
                <a16:creationId xmlns:a16="http://schemas.microsoft.com/office/drawing/2014/main" id="{DFB2DAD7-5BF7-8247-E192-C6984560A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077" y="2247875"/>
            <a:ext cx="1891736" cy="189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740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95D43-325C-7CA5-4C80-C19D4842F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Database</a:t>
            </a:r>
            <a:endParaRPr lang="en-GB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9D19450A-970A-D98A-F4A1-355A2958B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6A2EA-993C-927C-FB02-50B5A1503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D5245-7ADF-4726-B771-18CD591FC8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573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3120C9-A653-B81E-DFED-DDD435B7B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D5245-7ADF-4726-B771-18CD591FC808}" type="slidenum">
              <a:rPr lang="en-US" smtClean="0"/>
              <a:t>15</a:t>
            </a:fld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F9D7D77-7FA4-B572-4095-FDBE3D159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27" y="2932874"/>
            <a:ext cx="2413443" cy="7762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UI Design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BA30390-4AD6-7695-4569-5F69E3ED269D}"/>
              </a:ext>
            </a:extLst>
          </p:cNvPr>
          <p:cNvCxnSpPr>
            <a:cxnSpLocks/>
          </p:cNvCxnSpPr>
          <p:nvPr/>
        </p:nvCxnSpPr>
        <p:spPr>
          <a:xfrm>
            <a:off x="614252" y="3709096"/>
            <a:ext cx="216000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9BD44B4-8ED9-2E5D-67AE-B1F3EF001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636" y="920702"/>
            <a:ext cx="2614022" cy="5251178"/>
          </a:xfrm>
          <a:prstGeom prst="rect">
            <a:avLst/>
          </a:prstGeom>
        </p:spPr>
      </p:pic>
      <p:pic>
        <p:nvPicPr>
          <p:cNvPr id="11" name="Picture 10" descr="A screen shot of a phone&#10;&#10;Description automatically generated">
            <a:extLst>
              <a:ext uri="{FF2B5EF4-FFF2-40B4-BE49-F238E27FC236}">
                <a16:creationId xmlns:a16="http://schemas.microsoft.com/office/drawing/2014/main" id="{F63EC17B-7683-83C5-9B83-F9DEDBA64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896" y="920702"/>
            <a:ext cx="2614022" cy="5327993"/>
          </a:xfrm>
          <a:prstGeom prst="rect">
            <a:avLst/>
          </a:prstGeom>
        </p:spPr>
      </p:pic>
      <p:pic>
        <p:nvPicPr>
          <p:cNvPr id="13" name="Picture 12" descr="A phone with tire tracks in a field">
            <a:extLst>
              <a:ext uri="{FF2B5EF4-FFF2-40B4-BE49-F238E27FC236}">
                <a16:creationId xmlns:a16="http://schemas.microsoft.com/office/drawing/2014/main" id="{A847EC51-A11F-819A-272A-2846F7CD0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270" y="912651"/>
            <a:ext cx="2671374" cy="525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17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9F9D7D77-7FA4-B572-4095-FDBE3D159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27" y="2932874"/>
            <a:ext cx="2413443" cy="7762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UI Design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BA30390-4AD6-7695-4569-5F69E3ED269D}"/>
              </a:ext>
            </a:extLst>
          </p:cNvPr>
          <p:cNvCxnSpPr>
            <a:cxnSpLocks/>
          </p:cNvCxnSpPr>
          <p:nvPr/>
        </p:nvCxnSpPr>
        <p:spPr>
          <a:xfrm>
            <a:off x="614252" y="3709096"/>
            <a:ext cx="216000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" name="Content Placeholder 5" descr="A screen shot of a phone&#10;&#10;Description automatically generated">
            <a:extLst>
              <a:ext uri="{FF2B5EF4-FFF2-40B4-BE49-F238E27FC236}">
                <a16:creationId xmlns:a16="http://schemas.microsoft.com/office/drawing/2014/main" id="{046456B7-0F34-4992-CCEC-DCF33BF57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880" y="908812"/>
            <a:ext cx="2661271" cy="5268390"/>
          </a:xfrm>
        </p:spPr>
      </p:pic>
      <p:pic>
        <p:nvPicPr>
          <p:cNvPr id="8" name="Picture 7" descr="A screen shot of a phone&#10;&#10;Description automatically generated">
            <a:extLst>
              <a:ext uri="{FF2B5EF4-FFF2-40B4-BE49-F238E27FC236}">
                <a16:creationId xmlns:a16="http://schemas.microsoft.com/office/drawing/2014/main" id="{96C532C4-DBD6-3AB0-0EE6-540622B7D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143" y="908812"/>
            <a:ext cx="2610350" cy="5291249"/>
          </a:xfrm>
          <a:prstGeom prst="rect">
            <a:avLst/>
          </a:prstGeom>
        </p:spPr>
      </p:pic>
      <p:pic>
        <p:nvPicPr>
          <p:cNvPr id="10" name="Picture 9" descr="A screen shot of a phone">
            <a:extLst>
              <a:ext uri="{FF2B5EF4-FFF2-40B4-BE49-F238E27FC236}">
                <a16:creationId xmlns:a16="http://schemas.microsoft.com/office/drawing/2014/main" id="{7672CD7C-7409-4F5B-EEA9-D56C6EE74D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246" y="901862"/>
            <a:ext cx="2621627" cy="529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540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71012-42D7-C969-CBA7-280D2BE20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26250CE2-EDE3-6CE1-A4D6-6BA4217C6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27" y="2932874"/>
            <a:ext cx="2413443" cy="7762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UI Design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0486006-ED96-D58B-2913-D6A3731DB700}"/>
              </a:ext>
            </a:extLst>
          </p:cNvPr>
          <p:cNvCxnSpPr>
            <a:cxnSpLocks/>
          </p:cNvCxnSpPr>
          <p:nvPr/>
        </p:nvCxnSpPr>
        <p:spPr>
          <a:xfrm>
            <a:off x="614252" y="3709096"/>
            <a:ext cx="216000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A9373F-828D-3800-857E-0D8FA2CAA3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248" y="817700"/>
            <a:ext cx="2743658" cy="5495386"/>
          </a:xfrm>
        </p:spPr>
      </p:pic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AB45C17E-96E4-65B7-9943-FC80E0E97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043" y="817699"/>
            <a:ext cx="2699205" cy="5495386"/>
          </a:xfrm>
          <a:prstGeom prst="rect">
            <a:avLst/>
          </a:prstGeom>
        </p:spPr>
      </p:pic>
      <p:pic>
        <p:nvPicPr>
          <p:cNvPr id="12" name="Picture 11" descr="A screen shot of a phone">
            <a:extLst>
              <a:ext uri="{FF2B5EF4-FFF2-40B4-BE49-F238E27FC236}">
                <a16:creationId xmlns:a16="http://schemas.microsoft.com/office/drawing/2014/main" id="{762ACD35-A3CD-187D-C381-DD743BC7AD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943" y="817698"/>
            <a:ext cx="2707048" cy="549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39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8EE51-DEEE-8B9D-5D03-20E9459BA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Testing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3063C-230C-F4D5-0EBE-3C56506B9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D5245-7ADF-4726-B771-18CD591FC808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342B53C-9C51-6A69-651E-31990385AD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8543304"/>
              </p:ext>
            </p:extLst>
          </p:nvPr>
        </p:nvGraphicFramePr>
        <p:xfrm>
          <a:off x="838200" y="1573463"/>
          <a:ext cx="5939530" cy="4645853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641592">
                  <a:extLst>
                    <a:ext uri="{9D8B030D-6E8A-4147-A177-3AD203B41FA5}">
                      <a16:colId xmlns:a16="http://schemas.microsoft.com/office/drawing/2014/main" val="331280956"/>
                    </a:ext>
                  </a:extLst>
                </a:gridCol>
                <a:gridCol w="1333210">
                  <a:extLst>
                    <a:ext uri="{9D8B030D-6E8A-4147-A177-3AD203B41FA5}">
                      <a16:colId xmlns:a16="http://schemas.microsoft.com/office/drawing/2014/main" val="4187823673"/>
                    </a:ext>
                  </a:extLst>
                </a:gridCol>
                <a:gridCol w="1556574">
                  <a:extLst>
                    <a:ext uri="{9D8B030D-6E8A-4147-A177-3AD203B41FA5}">
                      <a16:colId xmlns:a16="http://schemas.microsoft.com/office/drawing/2014/main" val="971544650"/>
                    </a:ext>
                  </a:extLst>
                </a:gridCol>
                <a:gridCol w="1326229">
                  <a:extLst>
                    <a:ext uri="{9D8B030D-6E8A-4147-A177-3AD203B41FA5}">
                      <a16:colId xmlns:a16="http://schemas.microsoft.com/office/drawing/2014/main" val="3394680222"/>
                    </a:ext>
                  </a:extLst>
                </a:gridCol>
                <a:gridCol w="1081925">
                  <a:extLst>
                    <a:ext uri="{9D8B030D-6E8A-4147-A177-3AD203B41FA5}">
                      <a16:colId xmlns:a16="http://schemas.microsoft.com/office/drawing/2014/main" val="2314615520"/>
                    </a:ext>
                  </a:extLst>
                </a:gridCol>
              </a:tblGrid>
              <a:tr h="3952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S/N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2752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Input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2752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Expected Outcome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2752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Actual Outcome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2752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Test Result (Pass/Fail)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275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047297"/>
                  </a:ext>
                </a:extLst>
              </a:tr>
              <a:tr h="8840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2752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Unique Code: 1234567890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2E4B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Farmer logs in successfully and is redirected to their dashboard.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2E4B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Farmer logged in successfully and was redirected to their dashboard.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2E4B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Pass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2E4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829266"/>
                  </a:ext>
                </a:extLst>
              </a:tr>
              <a:tr h="115325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2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2752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Unique Code: 9876543211 (not assigned)</a:t>
                      </a:r>
                      <a:endParaRPr lang="en-GB" sz="11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E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Error message: "Invalid unique code. Please try again."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E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Error message: "Invalid unique code. Please try again." Was displayed.</a:t>
                      </a:r>
                      <a:endParaRPr lang="en-GB" sz="11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E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Pass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E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476730"/>
                  </a:ext>
                </a:extLst>
              </a:tr>
              <a:tr h="112702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3</a:t>
                      </a:r>
                      <a:endParaRPr lang="en-GB" sz="8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2752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Unique Code: 12345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2E4B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Error message: "Unique code must be exactly 10 digits."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2E4B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Error message: "Unique code must be exactly 10 digits." Was displayed.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2E4B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Pass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2E4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086436"/>
                  </a:ext>
                </a:extLst>
              </a:tr>
              <a:tr h="107172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4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2752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Unique Code: 12345abc90</a:t>
                      </a:r>
                      <a:endParaRPr lang="en-GB" sz="11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E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Error message: "Unique code must be numeric."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E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Error message: "Unique code must be numeric." Was displayed.</a:t>
                      </a:r>
                      <a:endParaRPr lang="en-GB" sz="11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E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Pass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E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162421"/>
                  </a:ext>
                </a:extLst>
              </a:tr>
            </a:tbl>
          </a:graphicData>
        </a:graphic>
      </p:graphicFrame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3F605CFD-A9F7-5586-8CBB-E0EE03862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949" y="1047251"/>
            <a:ext cx="2743200" cy="533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88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8104A-8EC2-C152-4256-021EA8D0E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24C52-FE9F-C896-C8B1-0D0798E37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Testing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58EBF-8139-355E-7F8F-6ACA8BD34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D5245-7ADF-4726-B771-18CD591FC808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BFD097AB-DA6C-F32F-A838-46446B2DBC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8500190"/>
              </p:ext>
            </p:extLst>
          </p:nvPr>
        </p:nvGraphicFramePr>
        <p:xfrm>
          <a:off x="838200" y="1573464"/>
          <a:ext cx="5939530" cy="4394566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641592">
                  <a:extLst>
                    <a:ext uri="{9D8B030D-6E8A-4147-A177-3AD203B41FA5}">
                      <a16:colId xmlns:a16="http://schemas.microsoft.com/office/drawing/2014/main" val="331280956"/>
                    </a:ext>
                  </a:extLst>
                </a:gridCol>
                <a:gridCol w="1333210">
                  <a:extLst>
                    <a:ext uri="{9D8B030D-6E8A-4147-A177-3AD203B41FA5}">
                      <a16:colId xmlns:a16="http://schemas.microsoft.com/office/drawing/2014/main" val="4187823673"/>
                    </a:ext>
                  </a:extLst>
                </a:gridCol>
                <a:gridCol w="1556574">
                  <a:extLst>
                    <a:ext uri="{9D8B030D-6E8A-4147-A177-3AD203B41FA5}">
                      <a16:colId xmlns:a16="http://schemas.microsoft.com/office/drawing/2014/main" val="971544650"/>
                    </a:ext>
                  </a:extLst>
                </a:gridCol>
                <a:gridCol w="1326229">
                  <a:extLst>
                    <a:ext uri="{9D8B030D-6E8A-4147-A177-3AD203B41FA5}">
                      <a16:colId xmlns:a16="http://schemas.microsoft.com/office/drawing/2014/main" val="3394680222"/>
                    </a:ext>
                  </a:extLst>
                </a:gridCol>
                <a:gridCol w="1081925">
                  <a:extLst>
                    <a:ext uri="{9D8B030D-6E8A-4147-A177-3AD203B41FA5}">
                      <a16:colId xmlns:a16="http://schemas.microsoft.com/office/drawing/2014/main" val="2314615520"/>
                    </a:ext>
                  </a:extLst>
                </a:gridCol>
              </a:tblGrid>
              <a:tr h="49520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S/N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2752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Input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2752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Expected Outcome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2752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Actual Outcome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2752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Test Result (Pass/Fail)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275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047297"/>
                  </a:ext>
                </a:extLst>
              </a:tr>
              <a:tr h="100654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2752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Crop Name: Wheat, Harvest Unit: kg, Notes: Optional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2E4B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The crop "Wheat" is added and appears in the crop list.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2E4B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The crop "Wheat" was added and appeared in the crop list.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2E4B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Pass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2E4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829266"/>
                  </a:ext>
                </a:extLst>
              </a:tr>
              <a:tr h="10622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2</a:t>
                      </a:r>
                      <a:endParaRPr lang="en-GB" sz="8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2752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Crop Name: [Empty], Harvest Unit: [Empty]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E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Error message: "Please fill all required fields."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E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Error message: "Please fill all required fields." Was displayed.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E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Pass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E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476730"/>
                  </a:ext>
                </a:extLst>
              </a:tr>
              <a:tr h="107970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3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2752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Crop Name: Wheat (already exists), Harvest Unit: kg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2E4B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Error message: "Crop name already exists."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2E4B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Error message: "Crop name already exists." Was displayed.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2E4B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Pass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2E4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086436"/>
                  </a:ext>
                </a:extLst>
              </a:tr>
              <a:tr h="7508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4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2752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Add Crop and navigate to Crop List screen</a:t>
                      </a:r>
                      <a:endParaRPr lang="en-GB" sz="11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E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Newly added crop is visible in the list.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E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Newly added crop was visible in the list.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E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Pass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E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162421"/>
                  </a:ext>
                </a:extLst>
              </a:tr>
            </a:tbl>
          </a:graphicData>
        </a:graphic>
      </p:graphicFrame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40ED0706-81C3-8986-96CC-C9F644025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456" y="967550"/>
            <a:ext cx="2816944" cy="549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016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0CF3A-C538-8A1E-F696-8ADF53BED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r>
              <a:rPr lang="en-US" sz="3200" dirty="0"/>
              <a:t>Table of Contents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ECA2D-C13F-2E27-ED82-2B5E6AAC8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592" y="2257151"/>
            <a:ext cx="4641954" cy="3729703"/>
          </a:xfrm>
        </p:spPr>
        <p:txBody>
          <a:bodyPr numCol="2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Relevant Works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Problem Statement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Solution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Aim / Objective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Methodology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Tools &amp; Technologies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UI Design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Testing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Benefits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Conclusion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References</a:t>
            </a:r>
          </a:p>
          <a:p>
            <a:endParaRPr lang="en-US" sz="2000" dirty="0"/>
          </a:p>
        </p:txBody>
      </p:sp>
      <p:pic>
        <p:nvPicPr>
          <p:cNvPr id="17" name="Picture 16" descr="A pen and a book&#10;&#10;Description automatically generated">
            <a:extLst>
              <a:ext uri="{FF2B5EF4-FFF2-40B4-BE49-F238E27FC236}">
                <a16:creationId xmlns:a16="http://schemas.microsoft.com/office/drawing/2014/main" id="{0A5ADF10-7998-43DF-1A1F-A8CD78FF13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19" r="22431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30979-E02F-F39C-D66D-6870A66E8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09D5245-7ADF-4726-B771-18CD591FC808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8709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A8989-498F-767C-6B47-A03B6C6EE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5349D-9899-F4C1-BA69-552CF278E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Testing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AF0BC-99DE-E811-35E6-6A323C20D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D5245-7ADF-4726-B771-18CD591FC808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921C833F-EEE3-93D3-2854-F8BDDEC822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8249055"/>
              </p:ext>
            </p:extLst>
          </p:nvPr>
        </p:nvGraphicFramePr>
        <p:xfrm>
          <a:off x="838200" y="1573464"/>
          <a:ext cx="5939530" cy="413630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641592">
                  <a:extLst>
                    <a:ext uri="{9D8B030D-6E8A-4147-A177-3AD203B41FA5}">
                      <a16:colId xmlns:a16="http://schemas.microsoft.com/office/drawing/2014/main" val="331280956"/>
                    </a:ext>
                  </a:extLst>
                </a:gridCol>
                <a:gridCol w="1333210">
                  <a:extLst>
                    <a:ext uri="{9D8B030D-6E8A-4147-A177-3AD203B41FA5}">
                      <a16:colId xmlns:a16="http://schemas.microsoft.com/office/drawing/2014/main" val="4187823673"/>
                    </a:ext>
                  </a:extLst>
                </a:gridCol>
                <a:gridCol w="1556574">
                  <a:extLst>
                    <a:ext uri="{9D8B030D-6E8A-4147-A177-3AD203B41FA5}">
                      <a16:colId xmlns:a16="http://schemas.microsoft.com/office/drawing/2014/main" val="971544650"/>
                    </a:ext>
                  </a:extLst>
                </a:gridCol>
                <a:gridCol w="1326229">
                  <a:extLst>
                    <a:ext uri="{9D8B030D-6E8A-4147-A177-3AD203B41FA5}">
                      <a16:colId xmlns:a16="http://schemas.microsoft.com/office/drawing/2014/main" val="3394680222"/>
                    </a:ext>
                  </a:extLst>
                </a:gridCol>
                <a:gridCol w="1081925">
                  <a:extLst>
                    <a:ext uri="{9D8B030D-6E8A-4147-A177-3AD203B41FA5}">
                      <a16:colId xmlns:a16="http://schemas.microsoft.com/office/drawing/2014/main" val="2314615520"/>
                    </a:ext>
                  </a:extLst>
                </a:gridCol>
              </a:tblGrid>
              <a:tr h="59535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S/N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2752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Input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2752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Expected Outcome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2752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Actual Outcome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2752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Test Result (Pass/Fail)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275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047297"/>
                  </a:ext>
                </a:extLst>
              </a:tr>
              <a:tr h="132572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2752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Filter by Date: 2024-01-01 to 2024-02-01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2E4B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A filtered report is generated displaying relevant transactions.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2E4B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A filtered report was generated which displayed relevant transactions.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2E4B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Pass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2E4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829266"/>
                  </a:ext>
                </a:extLst>
              </a:tr>
              <a:tr h="10051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2</a:t>
                      </a:r>
                      <a:endParaRPr lang="en-GB" sz="80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2752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Click Download Button for Generated Report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E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Report is downloaded in PDF format.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E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Report was downloaded in PDF format.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E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Pass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E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476730"/>
                  </a:ext>
                </a:extLst>
              </a:tr>
              <a:tr h="121010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3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2752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Open Downloaded Report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2E4B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Report displays correct data, structure, and formatting.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2E4B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Report displayed correct data, structure, and formatting.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2E4B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Pass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2E4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086436"/>
                  </a:ext>
                </a:extLst>
              </a:tr>
            </a:tbl>
          </a:graphicData>
        </a:graphic>
      </p:graphicFrame>
      <p:pic>
        <p:nvPicPr>
          <p:cNvPr id="5" name="Picture 4" descr="A screen shot of a phone">
            <a:extLst>
              <a:ext uri="{FF2B5EF4-FFF2-40B4-BE49-F238E27FC236}">
                <a16:creationId xmlns:a16="http://schemas.microsoft.com/office/drawing/2014/main" id="{043B4F3D-AAF7-0DD9-AE9A-0AC1D1445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381" y="907552"/>
            <a:ext cx="2814212" cy="550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429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1BF51-001B-0C91-E020-0BA339DBD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8F300-58B6-3EAF-BB49-59F7806AE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Centralized Management:</a:t>
            </a:r>
          </a:p>
          <a:p>
            <a:r>
              <a:rPr lang="en-GB" dirty="0"/>
              <a:t>Improved Financial Oversight:</a:t>
            </a:r>
          </a:p>
          <a:p>
            <a:r>
              <a:rPr lang="en-GB" dirty="0"/>
              <a:t>Enhanced Data Accessibility:</a:t>
            </a:r>
          </a:p>
          <a:p>
            <a:r>
              <a:rPr lang="en-GB" dirty="0"/>
              <a:t>Actionable Insights:</a:t>
            </a:r>
          </a:p>
          <a:p>
            <a:r>
              <a:rPr lang="en-GB" dirty="0"/>
              <a:t>Improved Productivity and Cost Savings:</a:t>
            </a:r>
          </a:p>
          <a:p>
            <a:r>
              <a:rPr lang="en-GB" dirty="0"/>
              <a:t>Support for Remote Users: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FF507-B007-BA53-9AE8-475989A2E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D5245-7ADF-4726-B771-18CD591FC80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108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A7CE7E-B798-E214-3717-A51412066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305EB-E212-83AA-3258-FDDCE3548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US"/>
              <a:t>IntelliFarm is a Farm Supervision &amp; Productivity Analysis Platform that allows Landlords to easily supervise and manage all agricultural activities on their Farmlands in a centralized and unified way.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249232-0B78-EF95-47A0-A653546FB0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2" b="2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9ED4C-E77A-CAD3-0BDB-0453470D4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49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09D5245-7ADF-4726-B771-18CD591FC808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16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4595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DE7F0-C8ED-8321-EB2F-F0153176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FE15E-6021-857A-F810-2A63D92EA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[1] </a:t>
            </a:r>
            <a:r>
              <a:rPr lang="en-GB" sz="2400" dirty="0">
                <a:effectLst/>
                <a:ea typeface="Aptos" panose="020B0004020202020204" pitchFamily="34" charset="0"/>
                <a:hlinkClick r:id="rId2"/>
              </a:rPr>
              <a:t>https://www.finance.gov.pk/survey/chapters_18/02-Agriculture.pdf</a:t>
            </a:r>
            <a:endParaRPr lang="en-GB" sz="2400" dirty="0">
              <a:effectLst/>
              <a:ea typeface="Aptos" panose="020B0004020202020204" pitchFamily="34" charset="0"/>
            </a:endParaRPr>
          </a:p>
          <a:p>
            <a:r>
              <a:rPr lang="en-US" dirty="0"/>
              <a:t>[2] </a:t>
            </a:r>
            <a:r>
              <a:rPr lang="en-US" dirty="0">
                <a:hlinkClick r:id="rId3"/>
              </a:rPr>
              <a:t>https://xfarm.ag/en</a:t>
            </a:r>
            <a:endParaRPr lang="en-US" dirty="0"/>
          </a:p>
          <a:p>
            <a:r>
              <a:rPr lang="en-US" dirty="0"/>
              <a:t>[3] </a:t>
            </a:r>
            <a:r>
              <a:rPr lang="en-US" dirty="0">
                <a:hlinkClick r:id="rId4"/>
              </a:rPr>
              <a:t>https://www.agrivi.com/</a:t>
            </a:r>
            <a:endParaRPr lang="en-US" dirty="0"/>
          </a:p>
          <a:p>
            <a:r>
              <a:rPr lang="en-US" dirty="0"/>
              <a:t>[4] </a:t>
            </a:r>
            <a:r>
              <a:rPr lang="en-US" dirty="0">
                <a:hlinkClick r:id="rId5"/>
              </a:rPr>
              <a:t>https://www.farmerp.com/</a:t>
            </a:r>
            <a:endParaRPr lang="en-US" dirty="0"/>
          </a:p>
          <a:p>
            <a:r>
              <a:rPr lang="en-US" dirty="0"/>
              <a:t>[5] </a:t>
            </a:r>
            <a:r>
              <a:rPr lang="en-US" dirty="0">
                <a:hlinkClick r:id="rId6"/>
              </a:rPr>
              <a:t>https://www.farmbrite.com/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3FDCD-AAC9-F98A-F86A-97A26F2A9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D5245-7ADF-4726-B771-18CD591FC80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29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023B28-7BB6-C987-07D1-12D630945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603134" cy="1719072"/>
          </a:xfrm>
        </p:spPr>
        <p:txBody>
          <a:bodyPr anchor="b">
            <a:normAutofit/>
          </a:bodyPr>
          <a:lstStyle/>
          <a:p>
            <a:pPr algn="ctr"/>
            <a:r>
              <a:rPr lang="en-GB" sz="3000" dirty="0"/>
              <a:t>Teamwork / Individual Efforts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2AAAE-B89D-B4D2-CA05-FA761879D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GB" sz="2200" dirty="0"/>
              <a:t>Both of us have jointly developed both the App and write the Thesis.</a:t>
            </a:r>
          </a:p>
          <a:p>
            <a:r>
              <a:rPr lang="en-GB" sz="2200" dirty="0"/>
              <a:t>With regards to our project we have used GitHub to collaborate in development.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E737D5-7627-E380-4F92-964D4F37A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780" y="1180219"/>
            <a:ext cx="6450235" cy="48376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7FD64-128D-0BDC-4DC3-2DC37A68A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09D5245-7ADF-4726-B771-18CD591FC808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30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8A14A8-0EF3-70CF-0FFA-26DA829E2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2731" y="1542402"/>
            <a:ext cx="5186842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9DF394-E40D-2146-34DC-0FC67E00F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09D5245-7ADF-4726-B771-18CD591FC808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7194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0D2D5D-73A6-6BBD-AAF4-EB05235609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378" r="25247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B0F7F1-D2CB-DC2F-3568-4CD8ECB7A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E558F-20E0-6733-4036-217D20C5F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practice of growing crops or raising animals is known as agriculture</a:t>
            </a:r>
          </a:p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Pakistan, 27% of the total land is used for agriculture, 42.3% of the total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labour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force is employed in agricultural pursuits and agriculture also accounts for 18.9% of the national GDP.[1]</a:t>
            </a:r>
            <a:endParaRPr lang="en-US" sz="2000" dirty="0"/>
          </a:p>
          <a:p>
            <a:r>
              <a:rPr lang="en-US" sz="2000" dirty="0"/>
              <a:t>Yet there are several issues associated with the management of agricultural land.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E2246-0FF1-AE8B-759C-6C2F1AF57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00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09D5245-7ADF-4726-B771-18CD591FC808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792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2780E-F514-26EF-4C3B-356DA05D0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Work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B1C98FA-DE0A-5A80-69AE-2911F39B1E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4563078"/>
              </p:ext>
            </p:extLst>
          </p:nvPr>
        </p:nvGraphicFramePr>
        <p:xfrm>
          <a:off x="838200" y="1825625"/>
          <a:ext cx="10515597" cy="4380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2190015055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604758115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749744477"/>
                    </a:ext>
                  </a:extLst>
                </a:gridCol>
              </a:tblGrid>
              <a:tr h="631389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WORK</a:t>
                      </a:r>
                    </a:p>
                  </a:txBody>
                  <a:tcPr>
                    <a:solidFill>
                      <a:srgbClr val="7275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SUMMARY</a:t>
                      </a:r>
                    </a:p>
                  </a:txBody>
                  <a:tcPr>
                    <a:solidFill>
                      <a:srgbClr val="7275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RELEVANCE</a:t>
                      </a:r>
                    </a:p>
                  </a:txBody>
                  <a:tcPr>
                    <a:solidFill>
                      <a:srgbClr val="7275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019150"/>
                  </a:ext>
                </a:extLst>
              </a:tr>
              <a:tr h="1385455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[2] </a:t>
                      </a:r>
                      <a:r>
                        <a:rPr lang="en-GB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xFarm</a:t>
                      </a:r>
                      <a:endParaRPr lang="en-GB" dirty="0"/>
                    </a:p>
                  </a:txBody>
                  <a:tcPr>
                    <a:solidFill>
                      <a:srgbClr val="E2E4B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 farm management platform designed to simplify agricultural operations through data organization and reporting, providing accessible tools for monitoring and optimizing farm activities.</a:t>
                      </a:r>
                    </a:p>
                  </a:txBody>
                  <a:tcPr>
                    <a:solidFill>
                      <a:srgbClr val="E2E4B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Relevant due to of its use of financial reports, which </a:t>
                      </a:r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IntelliFarm</a:t>
                      </a: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provides to its users.</a:t>
                      </a:r>
                      <a:endParaRPr lang="en-GB" dirty="0"/>
                    </a:p>
                  </a:txBody>
                  <a:tcPr>
                    <a:solidFill>
                      <a:srgbClr val="E2E4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695547"/>
                  </a:ext>
                </a:extLst>
              </a:tr>
              <a:tr h="1385455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[3] AGRIVI</a:t>
                      </a:r>
                      <a:endParaRPr lang="en-GB" dirty="0"/>
                    </a:p>
                  </a:txBody>
                  <a:tcPr>
                    <a:solidFill>
                      <a:srgbClr val="EEEF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 digital farm management solution offering tools for crop planning, monitoring, and analysis, helping farmers improve productivity and achieve sustainability.</a:t>
                      </a:r>
                    </a:p>
                  </a:txBody>
                  <a:tcPr>
                    <a:solidFill>
                      <a:srgbClr val="EEEF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Agrivi’s crop monitoring and reporting reinforce </a:t>
                      </a:r>
                      <a:r>
                        <a:rPr lang="en-GB" dirty="0" err="1"/>
                        <a:t>IntelliFarm’s</a:t>
                      </a:r>
                      <a:r>
                        <a:rPr lang="en-GB" dirty="0"/>
                        <a:t> emphasis on informed decision-making. </a:t>
                      </a:r>
                    </a:p>
                  </a:txBody>
                  <a:tcPr>
                    <a:solidFill>
                      <a:srgbClr val="EE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4470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98B02-D22E-1FC8-4E9F-6F9C151E7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D5245-7ADF-4726-B771-18CD591FC8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72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F7A1-0B16-85A3-8FB1-E56B16D4F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Relevant Work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2AA6B02-37FC-CEC6-3E4A-C2DA2AC50D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051546"/>
              </p:ext>
            </p:extLst>
          </p:nvPr>
        </p:nvGraphicFramePr>
        <p:xfrm>
          <a:off x="838200" y="1825624"/>
          <a:ext cx="10515597" cy="40958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078494212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986868402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258974156"/>
                    </a:ext>
                  </a:extLst>
                </a:gridCol>
              </a:tblGrid>
              <a:tr h="621162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WORK</a:t>
                      </a:r>
                    </a:p>
                  </a:txBody>
                  <a:tcPr>
                    <a:solidFill>
                      <a:srgbClr val="7275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SUMMARY</a:t>
                      </a:r>
                    </a:p>
                  </a:txBody>
                  <a:tcPr>
                    <a:solidFill>
                      <a:srgbClr val="7275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RELEVANCE</a:t>
                      </a:r>
                    </a:p>
                  </a:txBody>
                  <a:tcPr>
                    <a:solidFill>
                      <a:srgbClr val="7275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145043"/>
                  </a:ext>
                </a:extLst>
              </a:tr>
              <a:tr h="140114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[4] </a:t>
                      </a:r>
                      <a:r>
                        <a:rPr lang="en-GB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FarmERP</a:t>
                      </a:r>
                      <a:endParaRPr lang="en-GB" dirty="0"/>
                    </a:p>
                  </a:txBody>
                  <a:tcPr>
                    <a:solidFill>
                      <a:srgbClr val="E2E4B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An advanced farm management software focused on enterprise-level farming, providing tools for crop planning, financial tracking, and operational management to optimize agribusiness processes.</a:t>
                      </a:r>
                    </a:p>
                  </a:txBody>
                  <a:tcPr>
                    <a:solidFill>
                      <a:srgbClr val="E2E4B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Relevant to our app because </a:t>
                      </a:r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IntelliFarm</a:t>
                      </a: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includes crop tracking and finance tracking.</a:t>
                      </a:r>
                      <a:endParaRPr lang="en-GB" dirty="0"/>
                    </a:p>
                  </a:txBody>
                  <a:tcPr>
                    <a:solidFill>
                      <a:srgbClr val="E2E4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9337182"/>
                  </a:ext>
                </a:extLst>
              </a:tr>
              <a:tr h="140114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[5] </a:t>
                      </a:r>
                      <a:r>
                        <a:rPr lang="en-GB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Farmbrite</a:t>
                      </a:r>
                      <a:endParaRPr lang="en-GB" dirty="0"/>
                    </a:p>
                  </a:txBody>
                  <a:tcPr>
                    <a:solidFill>
                      <a:srgbClr val="EEEF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 versatile farm management platform offering features like crop and livestock tracking, financial planning aimed at streamlining agricultural operations.</a:t>
                      </a:r>
                    </a:p>
                  </a:txBody>
                  <a:tcPr>
                    <a:solidFill>
                      <a:srgbClr val="EEEF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Farmbrite’s</a:t>
                      </a:r>
                      <a:r>
                        <a:rPr lang="en-GB" dirty="0"/>
                        <a:t> financial tools and reports echo </a:t>
                      </a:r>
                      <a:r>
                        <a:rPr lang="en-GB" dirty="0" err="1"/>
                        <a:t>IntelliFarm’s</a:t>
                      </a:r>
                      <a:r>
                        <a:rPr lang="en-GB" dirty="0"/>
                        <a:t> focus on simplicity and operational efficiency</a:t>
                      </a:r>
                    </a:p>
                  </a:txBody>
                  <a:tcPr>
                    <a:solidFill>
                      <a:srgbClr val="EE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259213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B82564-83C7-7B81-02BF-F132659CE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D5245-7ADF-4726-B771-18CD591FC8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964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E7AC4B-42F3-6D4F-5C5E-BAECA87D4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545E3-B2F8-5785-2AE6-BCEBE27C4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/>
              <a:t>Inefficient traditional approaches to land management</a:t>
            </a:r>
          </a:p>
          <a:p>
            <a:r>
              <a:rPr lang="en-US" sz="2000"/>
              <a:t>Lack of effective communication between various stakeholders such as landlords and farmers</a:t>
            </a:r>
          </a:p>
          <a:p>
            <a:r>
              <a:rPr lang="en-US" sz="2000"/>
              <a:t>Lack of innovation and limited integration of technology</a:t>
            </a:r>
          </a:p>
          <a:p>
            <a:r>
              <a:rPr lang="en-US" sz="2000"/>
              <a:t>Farmlands are unable to reach their full potential in terms of productivity</a:t>
            </a:r>
          </a:p>
        </p:txBody>
      </p:sp>
      <p:pic>
        <p:nvPicPr>
          <p:cNvPr id="16" name="Picture 15" descr="Wheat field at dusk">
            <a:extLst>
              <a:ext uri="{FF2B5EF4-FFF2-40B4-BE49-F238E27FC236}">
                <a16:creationId xmlns:a16="http://schemas.microsoft.com/office/drawing/2014/main" id="{16F784CD-CDB9-DA95-5192-905BA84D31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640" r="2985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11720B-486F-6B70-7F3D-29922C914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00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09D5245-7ADF-4726-B771-18CD591FC808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354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38649C-3F09-1D32-53BC-065DE669E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/>
              <a:t>Solution: IntelliFarm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0568E-570F-2C6E-5974-139DD811B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09D5245-7ADF-4726-B771-18CD591FC808}" type="slidenum">
              <a:rPr lang="en-US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6882585-B10A-2F71-C37B-A1C40A9DF9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7534660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99252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98933-91EB-9DCD-5FEF-F0E18C5B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67162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Aim / Objective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2F1FB-DF06-A288-15BF-054D40C20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The aim of our system is to give a Landlord the tools necessary to maximize productivity of Farmlands thereby increasing revenue and strengthening the local economy. </a:t>
            </a:r>
          </a:p>
        </p:txBody>
      </p:sp>
      <p:pic>
        <p:nvPicPr>
          <p:cNvPr id="1026" name="Picture 2" descr="56,714 Aim Logo Images, Stock Photos, 3D objects, &amp; Vectors | Shutterstock">
            <a:extLst>
              <a:ext uri="{FF2B5EF4-FFF2-40B4-BE49-F238E27FC236}">
                <a16:creationId xmlns:a16="http://schemas.microsoft.com/office/drawing/2014/main" id="{3983B45C-8BBF-2F8D-197B-40A9688207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B4380-24B1-A760-B710-1A598EF00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09D5245-7ADF-4726-B771-18CD591FC808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876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D279F-8C19-E0F6-96DE-CACD36FFC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5EDEB5B-752E-C9C4-9F81-649C6645DA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8063661"/>
              </p:ext>
            </p:extLst>
          </p:nvPr>
        </p:nvGraphicFramePr>
        <p:xfrm>
          <a:off x="838203" y="1598390"/>
          <a:ext cx="10515597" cy="4613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731">
                  <a:extLst>
                    <a:ext uri="{9D8B030D-6E8A-4147-A177-3AD203B41FA5}">
                      <a16:colId xmlns:a16="http://schemas.microsoft.com/office/drawing/2014/main" val="4219699881"/>
                    </a:ext>
                  </a:extLst>
                </a:gridCol>
                <a:gridCol w="3160947">
                  <a:extLst>
                    <a:ext uri="{9D8B030D-6E8A-4147-A177-3AD203B41FA5}">
                      <a16:colId xmlns:a16="http://schemas.microsoft.com/office/drawing/2014/main" val="1523629745"/>
                    </a:ext>
                  </a:extLst>
                </a:gridCol>
                <a:gridCol w="6761919">
                  <a:extLst>
                    <a:ext uri="{9D8B030D-6E8A-4147-A177-3AD203B41FA5}">
                      <a16:colId xmlns:a16="http://schemas.microsoft.com/office/drawing/2014/main" val="1750938590"/>
                    </a:ext>
                  </a:extLst>
                </a:gridCol>
              </a:tblGrid>
              <a:tr h="69621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NO</a:t>
                      </a:r>
                    </a:p>
                  </a:txBody>
                  <a:tcPr>
                    <a:solidFill>
                      <a:srgbClr val="7275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PHASE</a:t>
                      </a:r>
                    </a:p>
                  </a:txBody>
                  <a:tcPr>
                    <a:solidFill>
                      <a:srgbClr val="7275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DESCRIPTION</a:t>
                      </a:r>
                    </a:p>
                  </a:txBody>
                  <a:tcPr>
                    <a:solidFill>
                      <a:srgbClr val="7275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117583"/>
                  </a:ext>
                </a:extLst>
              </a:tr>
              <a:tr h="696218">
                <a:tc>
                  <a:txBody>
                    <a:bodyPr/>
                    <a:lstStyle/>
                    <a:p>
                      <a:r>
                        <a:rPr lang="en-GB" dirty="0"/>
                        <a:t>1.</a:t>
                      </a:r>
                    </a:p>
                  </a:txBody>
                  <a:tcPr>
                    <a:solidFill>
                      <a:srgbClr val="E2E4B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Requirement Gathering</a:t>
                      </a:r>
                    </a:p>
                  </a:txBody>
                  <a:tcPr>
                    <a:solidFill>
                      <a:srgbClr val="E2E4B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Gathering the requirements for the app. This Phase involved understanding the technical requirements for the app, such as the platforms and technologies it should be built on.</a:t>
                      </a:r>
                      <a:endParaRPr lang="en-GB" b="0" dirty="0"/>
                    </a:p>
                  </a:txBody>
                  <a:tcPr>
                    <a:solidFill>
                      <a:srgbClr val="E2E4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729459"/>
                  </a:ext>
                </a:extLst>
              </a:tr>
              <a:tr h="696218">
                <a:tc>
                  <a:txBody>
                    <a:bodyPr/>
                    <a:lstStyle/>
                    <a:p>
                      <a:r>
                        <a:rPr lang="en-GB" dirty="0"/>
                        <a:t>2.</a:t>
                      </a:r>
                    </a:p>
                  </a:txBody>
                  <a:tcPr>
                    <a:solidFill>
                      <a:srgbClr val="EEEF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Requirement Specification</a:t>
                      </a:r>
                    </a:p>
                  </a:txBody>
                  <a:tcPr>
                    <a:solidFill>
                      <a:srgbClr val="EEEF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Filtering and organizing the collected information into a Software Requirement Specification (SRS) document was the main goal of this phase.</a:t>
                      </a:r>
                    </a:p>
                  </a:txBody>
                  <a:tcPr>
                    <a:solidFill>
                      <a:srgbClr val="EE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119253"/>
                  </a:ext>
                </a:extLst>
              </a:tr>
              <a:tr h="696218">
                <a:tc>
                  <a:txBody>
                    <a:bodyPr/>
                    <a:lstStyle/>
                    <a:p>
                      <a:r>
                        <a:rPr lang="en-GB" dirty="0"/>
                        <a:t>3.</a:t>
                      </a:r>
                    </a:p>
                  </a:txBody>
                  <a:tcPr>
                    <a:solidFill>
                      <a:srgbClr val="E2E4B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Design</a:t>
                      </a:r>
                    </a:p>
                  </a:txBody>
                  <a:tcPr>
                    <a:solidFill>
                      <a:srgbClr val="E2E4B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purpose of this phase was to Select an appropriate architectural style and design the interface of the system.</a:t>
                      </a:r>
                      <a:endParaRPr lang="en-GB" b="0" dirty="0"/>
                    </a:p>
                  </a:txBody>
                  <a:tcPr>
                    <a:solidFill>
                      <a:srgbClr val="E2E4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37651"/>
                  </a:ext>
                </a:extLst>
              </a:tr>
              <a:tr h="696218">
                <a:tc>
                  <a:txBody>
                    <a:bodyPr/>
                    <a:lstStyle/>
                    <a:p>
                      <a:r>
                        <a:rPr lang="en-GB" dirty="0"/>
                        <a:t>4.</a:t>
                      </a:r>
                    </a:p>
                  </a:txBody>
                  <a:tcPr>
                    <a:solidFill>
                      <a:srgbClr val="EEEF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Development</a:t>
                      </a:r>
                    </a:p>
                  </a:txBody>
                  <a:tcPr>
                    <a:solidFill>
                      <a:srgbClr val="EEEF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phase dealt with the overall development of the system.</a:t>
                      </a:r>
                      <a:endParaRPr lang="en-GB" b="0" dirty="0"/>
                    </a:p>
                  </a:txBody>
                  <a:tcPr>
                    <a:solidFill>
                      <a:srgbClr val="EE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66207"/>
                  </a:ext>
                </a:extLst>
              </a:tr>
              <a:tr h="696218">
                <a:tc>
                  <a:txBody>
                    <a:bodyPr/>
                    <a:lstStyle/>
                    <a:p>
                      <a:r>
                        <a:rPr lang="en-GB" dirty="0"/>
                        <a:t>5.</a:t>
                      </a:r>
                    </a:p>
                  </a:txBody>
                  <a:tcPr>
                    <a:solidFill>
                      <a:srgbClr val="E2E4B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Testing</a:t>
                      </a:r>
                    </a:p>
                  </a:txBody>
                  <a:tcPr>
                    <a:solidFill>
                      <a:srgbClr val="E2E4B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Involved testing the system to detect and remove all defects, bugs and errors. By running it through specially designed test suites.</a:t>
                      </a:r>
                    </a:p>
                  </a:txBody>
                  <a:tcPr>
                    <a:solidFill>
                      <a:srgbClr val="E2E4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0376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247AD9-506E-79B7-7A8A-5F001CB24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D5245-7ADF-4726-B771-18CD591FC8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17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1472</TotalTime>
  <Words>1145</Words>
  <Application>Microsoft Office PowerPoint</Application>
  <PresentationFormat>Widescreen</PresentationFormat>
  <Paragraphs>205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Aptos</vt:lpstr>
      <vt:lpstr>Aptos Display</vt:lpstr>
      <vt:lpstr>Arial</vt:lpstr>
      <vt:lpstr>Calibri</vt:lpstr>
      <vt:lpstr>Office Theme</vt:lpstr>
      <vt:lpstr>IntelliFarm</vt:lpstr>
      <vt:lpstr>Table of Contents</vt:lpstr>
      <vt:lpstr>Introduction</vt:lpstr>
      <vt:lpstr>Relevant Work</vt:lpstr>
      <vt:lpstr>Relevant Work</vt:lpstr>
      <vt:lpstr>Problem Statement</vt:lpstr>
      <vt:lpstr>Solution: IntelliFarm</vt:lpstr>
      <vt:lpstr>Aim / Objective</vt:lpstr>
      <vt:lpstr>Methodology</vt:lpstr>
      <vt:lpstr>Use-Case Diagram</vt:lpstr>
      <vt:lpstr>Flowchart</vt:lpstr>
      <vt:lpstr>Class Diagram</vt:lpstr>
      <vt:lpstr>Tools &amp; Technologies</vt:lpstr>
      <vt:lpstr>Database</vt:lpstr>
      <vt:lpstr>UI Design</vt:lpstr>
      <vt:lpstr>UI Design</vt:lpstr>
      <vt:lpstr>UI Design</vt:lpstr>
      <vt:lpstr>Testing</vt:lpstr>
      <vt:lpstr>Testing</vt:lpstr>
      <vt:lpstr>Testing</vt:lpstr>
      <vt:lpstr>Benefits</vt:lpstr>
      <vt:lpstr>Conclusion</vt:lpstr>
      <vt:lpstr>References</vt:lpstr>
      <vt:lpstr>Teamwork / Individual Efforts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Intellifarm</dc:title>
  <cp:lastModifiedBy>20SW075</cp:lastModifiedBy>
  <cp:revision>38</cp:revision>
  <dcterms:created xsi:type="dcterms:W3CDTF">2024-05-02T09:43:50Z</dcterms:created>
  <dcterms:modified xsi:type="dcterms:W3CDTF">2024-11-24T20:13:39Z</dcterms:modified>
</cp:coreProperties>
</file>